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Dosis"/>
      <p:regular r:id="rId39"/>
      <p:bold r:id="rId40"/>
    </p:embeddedFont>
    <p:embeddedFont>
      <p:font typeface="Proxima Nova"/>
      <p:regular r:id="rId41"/>
      <p:bold r:id="rId42"/>
      <p:italic r:id="rId43"/>
      <p:boldItalic r:id="rId44"/>
    </p:embeddedFont>
    <p:embeddedFont>
      <p:font typeface="Do Hyeon"/>
      <p:regular r:id="rId45"/>
    </p:embeddedFont>
    <p:embeddedFont>
      <p:font typeface="Dosis Medium"/>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osis-bold.fntdata"/><Relationship Id="rId20" Type="http://schemas.openxmlformats.org/officeDocument/2006/relationships/slide" Target="slides/slide16.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8.xml"/><Relationship Id="rId44" Type="http://schemas.openxmlformats.org/officeDocument/2006/relationships/font" Target="fonts/ProximaNova-boldItalic.fntdata"/><Relationship Id="rId21" Type="http://schemas.openxmlformats.org/officeDocument/2006/relationships/slide" Target="slides/slide17.xml"/><Relationship Id="rId43" Type="http://schemas.openxmlformats.org/officeDocument/2006/relationships/font" Target="fonts/ProximaNova-italic.fntdata"/><Relationship Id="rId24" Type="http://schemas.openxmlformats.org/officeDocument/2006/relationships/slide" Target="slides/slide20.xml"/><Relationship Id="rId46" Type="http://schemas.openxmlformats.org/officeDocument/2006/relationships/font" Target="fonts/DosisMedium-regular.fntdata"/><Relationship Id="rId23" Type="http://schemas.openxmlformats.org/officeDocument/2006/relationships/slide" Target="slides/slide19.xml"/><Relationship Id="rId45" Type="http://schemas.openxmlformats.org/officeDocument/2006/relationships/font" Target="fonts/DoHyeon-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DosisMedium-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Dosis-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73" name="Google Shape;32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11508718ae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11508718ae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can we play the game? Basically, we use our </a:t>
            </a:r>
            <a:r>
              <a:rPr lang="en"/>
              <a:t>oculus</a:t>
            </a:r>
            <a:r>
              <a:rPr lang="en"/>
              <a:t> rift to navigate around the city. We mapped all the movements to individual keys on the controller so that you can play the game smoothly on all </a:t>
            </a:r>
            <a:r>
              <a:rPr lang="en"/>
              <a:t>oculus</a:t>
            </a:r>
            <a:r>
              <a:rPr lang="en"/>
              <a:t> devices. Do not worry too much about it, detailed control instructions will be provided in game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115f00d870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115f00d870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an assortment of rubbish including old books, cans, plastic bottles and newspapers in gotham city. Basically what we have to do is to dispose of the </a:t>
            </a:r>
            <a:r>
              <a:rPr lang="en"/>
              <a:t>rubbish</a:t>
            </a:r>
            <a:r>
              <a:rPr lang="en"/>
              <a:t>. How do we do that? We shall see in the 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g11508718ae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3" name="Google Shape;3473;g11508718a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3 types of </a:t>
            </a:r>
            <a:r>
              <a:rPr lang="en"/>
              <a:t>recycling</a:t>
            </a:r>
            <a:r>
              <a:rPr lang="en"/>
              <a:t> bins for plastic, metal and paper. Take the trash to the right bin and </a:t>
            </a:r>
            <a:r>
              <a:rPr lang="en"/>
              <a:t>throw</a:t>
            </a:r>
            <a:r>
              <a:rPr lang="en"/>
              <a:t> it 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g115f00d870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1" name="Google Shape;3481;g115f00d870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115f00d87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115f00d87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115f00d870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115f00d870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114b57ee5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114b57ee5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1148ed2d3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1148ed2d3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Luo Hao. Next I will talk about the innovation and creativity of our game. We have 6 factors to talk about here. One, the environment change, two, the interactable objects, 3 the planting of flowers, 4 the design patterns that we used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115f00d87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115f00d87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5 the leaderboard implementation and lastly allowing players to discover easter eggs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1148ed2d32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1148ed2d32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environment consists of 3 stages that changes depending on the number of points the player has. For the 1st stage, the player will experience heavy rain, multiple smoke in the area and a dark environment. The 2nd stage as the player earn more points, will experience light rain, no smoke and a slightly darker environment. As for the final stage, the player will experience no rain, no smoke and bright environment. These changes in the environment is to enhance the perception that recycling items do make the environment better.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e603f232a7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e603f232a7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1148ed2d32c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1148ed2d32c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briefly describe how the rain and smoke is implemented. For the rain implementation, we use two particle systems, rainfall and rain mist particle system. In the rainfall particle system, it is made to follow the vr camera. The render mode is set to stretched billboard to simulate long cylindrical particles. And most importantly, collision is set to collide with objects as seen in the image when the particle hitting the floor. For the rain mist particle, it is implemented very similar tot ge rainfall particle system but the particles are much smaller and circular to simulate the mist effect.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1148ed2d32c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1148ed2d32c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is the smoke implementation. Here, the particles are emitted from a hemisphere to simulate an outward emission and color over lifetime is set such that the particles </a:t>
            </a:r>
            <a:r>
              <a:rPr lang="en"/>
              <a:t>start off grey and fades in opacity over time. For the lighting implementation, we use a fake implementation whereby a grey UI canvas is placed in front of the player and the lighting intensity is adjusted by modifying the alpha values of the UI canvas.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g1148ed2d32c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9" name="Google Shape;3679;g1148ed2d32c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touch on the interactable objects implementation. Here, we use different PBR to create different recyclables. Here, plastic objects uses specular workflow with </a:t>
            </a:r>
            <a:r>
              <a:rPr lang="en"/>
              <a:t>smoothness set to 0.5. Paper objects uses metallic workflow with metallic and smoothness set to 0 and metal objects uses metallic workflow with metallic and smoothness set to 0.5.</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1" name="Shape 3691"/>
        <p:cNvGrpSpPr/>
        <p:nvPr/>
      </p:nvGrpSpPr>
      <p:grpSpPr>
        <a:xfrm>
          <a:off x="0" y="0"/>
          <a:ext cx="0" cy="0"/>
          <a:chOff x="0" y="0"/>
          <a:chExt cx="0" cy="0"/>
        </a:xfrm>
      </p:grpSpPr>
      <p:sp>
        <p:nvSpPr>
          <p:cNvPr id="3692" name="Google Shape;3692;g1148ed2d32c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3" name="Google Shape;3693;g1148ed2d32c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interactable objects also show a tooltip when hovered with the VR hands. This tooltip displays the object’s name as well as the object’s info and trivia.The purpose of this is to increase player’s awareness on recycling related statistics in Singapore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8" name="Shape 3698"/>
        <p:cNvGrpSpPr/>
        <p:nvPr/>
      </p:nvGrpSpPr>
      <p:grpSpPr>
        <a:xfrm>
          <a:off x="0" y="0"/>
          <a:ext cx="0" cy="0"/>
          <a:chOff x="0" y="0"/>
          <a:chExt cx="0" cy="0"/>
        </a:xfrm>
      </p:grpSpPr>
      <p:sp>
        <p:nvSpPr>
          <p:cNvPr id="3699" name="Google Shape;3699;g1148ed2d32c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1148ed2d32c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touch on planting flowers whose purpose is to add more variations to the recycling gameplay. Here, the </a:t>
            </a:r>
            <a:r>
              <a:rPr lang="en"/>
              <a:t>player can grab flowers scattered around the city and plant it in an empty pot as illustrated by Luo Hao earlier.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1161555eb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1161555eb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182545"/>
                </a:solidFill>
              </a:rPr>
              <a:t>Next, I will touch on the design patterns that we used which are Open Closed Principle and Liskov Substitution Principle and how they are useful. Here, we create Plastic and Paper classes that extends </a:t>
            </a:r>
            <a:r>
              <a:rPr lang="en">
                <a:solidFill>
                  <a:srgbClr val="182545"/>
                </a:solidFill>
              </a:rPr>
              <a:t>from the abstract class Interactable Object. As the logic is implemented in the child classes, recycleBinController can simply call the parent class to execute functions that are unique to the object. Because interactableObject itself is an abstract class, it is closed for modification but open for extension. </a:t>
            </a:r>
            <a:r>
              <a:rPr lang="en">
                <a:solidFill>
                  <a:srgbClr val="182545"/>
                </a:solidFill>
              </a:rPr>
              <a:t>These design principles are useful as it allows us to create new interactable objects such as metal, glass, and flowers easily.</a:t>
            </a:r>
            <a:endParaRPr sz="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115f00d870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8" name="Google Shape;3718;g115f00d870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touch on the leaderboard. Having a leaderboard encourages the social aspect of the game which helps increase levels of </a:t>
            </a:r>
            <a:r>
              <a:rPr lang="en"/>
              <a:t>motivation</a:t>
            </a:r>
            <a:r>
              <a:rPr lang="en"/>
              <a:t>. It also helps to instill a competitive spirit by allowing the player to compete against friends and make learning fun.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115f00d870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115f00d870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to give our players a more memorable experience, we left some interesting items all over the city for you to find, including a lightsaber and a toy gun.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115abe4ca7f_2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2" name="Google Shape;3732;g115abe4ca7f_2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114b57ee68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114b57ee68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115abe4ca7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115abe4ca7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114b57ee68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114b57ee68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ge6092eeaef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0" name="Google Shape;3750;ge6092eeaef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4" name="Shape 3754"/>
        <p:cNvGrpSpPr/>
        <p:nvPr/>
      </p:nvGrpSpPr>
      <p:grpSpPr>
        <a:xfrm>
          <a:off x="0" y="0"/>
          <a:ext cx="0" cy="0"/>
          <a:chOff x="0" y="0"/>
          <a:chExt cx="0" cy="0"/>
        </a:xfrm>
      </p:grpSpPr>
      <p:sp>
        <p:nvSpPr>
          <p:cNvPr id="3755" name="Google Shape;3755;g116297686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116297686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0" name="Shape 3760"/>
        <p:cNvGrpSpPr/>
        <p:nvPr/>
      </p:nvGrpSpPr>
      <p:grpSpPr>
        <a:xfrm>
          <a:off x="0" y="0"/>
          <a:ext cx="0" cy="0"/>
          <a:chOff x="0" y="0"/>
          <a:chExt cx="0" cy="0"/>
        </a:xfrm>
      </p:grpSpPr>
      <p:sp>
        <p:nvSpPr>
          <p:cNvPr id="3761" name="Google Shape;3761;ge536feb177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2" name="Google Shape;3762;ge536feb177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e536feb177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e536feb177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115abe4ca7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115abe4ca7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ge6092eeaef_0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e6092eeaef_0_2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e603f232a7_0_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e603f232a7_0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g115f00d870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9" name="Google Shape;3439;g115f00d870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upon a time, there was a city called gotham. The city was a busy trade hub, known for its bustling crowd. Gotham had the best restaurants, and all the big companies were situated there.</a:t>
            </a:r>
            <a:br>
              <a:rPr lang="en"/>
            </a:br>
            <a:r>
              <a:rPr lang="en"/>
              <a:t>Its </a:t>
            </a:r>
            <a:r>
              <a:rPr lang="en"/>
              <a:t>accessibility</a:t>
            </a:r>
            <a:r>
              <a:rPr lang="en"/>
              <a:t> was one of the reasons why everyone wanted to live in gotham. M</a:t>
            </a:r>
            <a:r>
              <a:rPr lang="en"/>
              <a:t>oreover</a:t>
            </a:r>
            <a:r>
              <a:rPr lang="en"/>
              <a:t>, as you guys know, at night, Gotham is the city of the BATMAN.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1149c372ac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1149c372ac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one day, the owner of the seafood store contracted covid20. At night, the owner was escorted away for quarantine. Words spread like wildfire and soon everyone took their belongings and evacuated from the city.</a:t>
            </a:r>
            <a:endParaRPr/>
          </a:p>
          <a:p>
            <a:pPr indent="0" lvl="0" marL="0" rtl="0" algn="l">
              <a:spcBef>
                <a:spcPts val="0"/>
              </a:spcBef>
              <a:spcAft>
                <a:spcPts val="0"/>
              </a:spcAft>
              <a:buNone/>
            </a:pPr>
            <a:r>
              <a:rPr lang="en"/>
              <a:t> The once buzzling city was left in shambles. That day, people from neighboring towns could see the  buildings burning in gotham. </a:t>
            </a:r>
            <a:endParaRPr/>
          </a:p>
          <a:p>
            <a:pPr indent="0" lvl="0" marL="0" rtl="0" algn="l">
              <a:spcBef>
                <a:spcPts val="0"/>
              </a:spcBef>
              <a:spcAft>
                <a:spcPts val="0"/>
              </a:spcAft>
              <a:buNone/>
            </a:pPr>
            <a:r>
              <a:rPr lang="en"/>
              <a:t>As the dust cleared, the trade hub known as gotham city was no more.. Gotham is a shadow of its past. It is now up to us, the players to restore the city!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9" name="Shape 3449"/>
        <p:cNvGrpSpPr/>
        <p:nvPr/>
      </p:nvGrpSpPr>
      <p:grpSpPr>
        <a:xfrm>
          <a:off x="0" y="0"/>
          <a:ext cx="0" cy="0"/>
          <a:chOff x="0" y="0"/>
          <a:chExt cx="0" cy="0"/>
        </a:xfrm>
      </p:grpSpPr>
      <p:sp>
        <p:nvSpPr>
          <p:cNvPr id="3450" name="Google Shape;3450;g115f00d870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1" name="Google Shape;3451;g115f00d870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save gotham? Its simple, by playing our game, Saving gotham!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998250" y="1319650"/>
            <a:ext cx="5224500" cy="1874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243900" y="3231925"/>
            <a:ext cx="4733100" cy="4425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3" name="Google Shape;13;p2"/>
          <p:cNvGrpSpPr/>
          <p:nvPr/>
        </p:nvGrpSpPr>
        <p:grpSpPr>
          <a:xfrm>
            <a:off x="-1048617" y="780311"/>
            <a:ext cx="2918562" cy="3321697"/>
            <a:chOff x="-4677642" y="780311"/>
            <a:chExt cx="2918562" cy="3321697"/>
          </a:xfrm>
        </p:grpSpPr>
        <p:sp>
          <p:nvSpPr>
            <p:cNvPr id="14" name="Google Shape;14;p2"/>
            <p:cNvSpPr/>
            <p:nvPr/>
          </p:nvSpPr>
          <p:spPr>
            <a:xfrm>
              <a:off x="-3244910" y="2290686"/>
              <a:ext cx="1435661" cy="1808333"/>
            </a:xfrm>
            <a:custGeom>
              <a:rect b="b" l="l" r="r" t="t"/>
              <a:pathLst>
                <a:path extrusionOk="0" h="55899" w="44379">
                  <a:moveTo>
                    <a:pt x="0" y="1"/>
                  </a:moveTo>
                  <a:lnTo>
                    <a:pt x="0" y="55898"/>
                  </a:lnTo>
                  <a:lnTo>
                    <a:pt x="44378" y="55898"/>
                  </a:lnTo>
                  <a:lnTo>
                    <a:pt x="43861" y="4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568410" y="1928070"/>
              <a:ext cx="755211" cy="2050861"/>
            </a:xfrm>
            <a:custGeom>
              <a:rect b="b" l="l" r="r" t="t"/>
              <a:pathLst>
                <a:path extrusionOk="0" h="63396" w="23345">
                  <a:moveTo>
                    <a:pt x="23056" y="1"/>
                  </a:moveTo>
                  <a:cubicBezTo>
                    <a:pt x="19963" y="1"/>
                    <a:pt x="19270" y="7086"/>
                    <a:pt x="14226" y="7528"/>
                  </a:cubicBezTo>
                  <a:cubicBezTo>
                    <a:pt x="9028" y="7984"/>
                    <a:pt x="12828" y="12239"/>
                    <a:pt x="9028" y="16495"/>
                  </a:cubicBezTo>
                  <a:cubicBezTo>
                    <a:pt x="5229" y="20750"/>
                    <a:pt x="3800" y="19838"/>
                    <a:pt x="1916" y="24550"/>
                  </a:cubicBezTo>
                  <a:cubicBezTo>
                    <a:pt x="1" y="29261"/>
                    <a:pt x="2371" y="30203"/>
                    <a:pt x="1916" y="33516"/>
                  </a:cubicBezTo>
                  <a:cubicBezTo>
                    <a:pt x="1460" y="36799"/>
                    <a:pt x="5229" y="36799"/>
                    <a:pt x="7113" y="42027"/>
                  </a:cubicBezTo>
                  <a:cubicBezTo>
                    <a:pt x="8967" y="47225"/>
                    <a:pt x="11825" y="45310"/>
                    <a:pt x="12767" y="47681"/>
                  </a:cubicBezTo>
                  <a:cubicBezTo>
                    <a:pt x="13739" y="50021"/>
                    <a:pt x="19849" y="51450"/>
                    <a:pt x="19393" y="55249"/>
                  </a:cubicBezTo>
                  <a:cubicBezTo>
                    <a:pt x="18937" y="59049"/>
                    <a:pt x="23314" y="63395"/>
                    <a:pt x="23314" y="63395"/>
                  </a:cubicBezTo>
                  <a:lnTo>
                    <a:pt x="23344" y="63395"/>
                  </a:lnTo>
                  <a:lnTo>
                    <a:pt x="23344" y="20"/>
                  </a:lnTo>
                  <a:cubicBezTo>
                    <a:pt x="23246" y="7"/>
                    <a:pt x="23150" y="1"/>
                    <a:pt x="23056" y="1"/>
                  </a:cubicBezTo>
                  <a:close/>
                </a:path>
              </a:pathLst>
            </a:custGeom>
            <a:solidFill>
              <a:srgbClr val="BFB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568385" y="1971445"/>
              <a:ext cx="755211" cy="2050861"/>
            </a:xfrm>
            <a:custGeom>
              <a:rect b="b" l="l" r="r" t="t"/>
              <a:pathLst>
                <a:path extrusionOk="0" h="63396" w="23345">
                  <a:moveTo>
                    <a:pt x="23056" y="1"/>
                  </a:moveTo>
                  <a:cubicBezTo>
                    <a:pt x="19963" y="1"/>
                    <a:pt x="19270" y="7086"/>
                    <a:pt x="14226" y="7528"/>
                  </a:cubicBezTo>
                  <a:cubicBezTo>
                    <a:pt x="9028" y="7984"/>
                    <a:pt x="12828" y="12239"/>
                    <a:pt x="9028" y="16495"/>
                  </a:cubicBezTo>
                  <a:cubicBezTo>
                    <a:pt x="5229" y="20750"/>
                    <a:pt x="3800" y="19838"/>
                    <a:pt x="1916" y="24550"/>
                  </a:cubicBezTo>
                  <a:cubicBezTo>
                    <a:pt x="1" y="29261"/>
                    <a:pt x="2371" y="30203"/>
                    <a:pt x="1916" y="33516"/>
                  </a:cubicBezTo>
                  <a:cubicBezTo>
                    <a:pt x="1460" y="36799"/>
                    <a:pt x="5229" y="36799"/>
                    <a:pt x="7113" y="42027"/>
                  </a:cubicBezTo>
                  <a:cubicBezTo>
                    <a:pt x="8967" y="47225"/>
                    <a:pt x="11825" y="45310"/>
                    <a:pt x="12767" y="47681"/>
                  </a:cubicBezTo>
                  <a:cubicBezTo>
                    <a:pt x="13739" y="50021"/>
                    <a:pt x="19849" y="51450"/>
                    <a:pt x="19393" y="55249"/>
                  </a:cubicBezTo>
                  <a:cubicBezTo>
                    <a:pt x="18937" y="59049"/>
                    <a:pt x="23314" y="63395"/>
                    <a:pt x="23314" y="63395"/>
                  </a:cubicBezTo>
                  <a:lnTo>
                    <a:pt x="23344" y="63395"/>
                  </a:lnTo>
                  <a:lnTo>
                    <a:pt x="23344" y="20"/>
                  </a:lnTo>
                  <a:cubicBezTo>
                    <a:pt x="23246" y="7"/>
                    <a:pt x="23150" y="1"/>
                    <a:pt x="23056" y="1"/>
                  </a:cubicBezTo>
                  <a:close/>
                </a:path>
              </a:pathLst>
            </a:custGeom>
            <a:solidFill>
              <a:srgbClr val="BFB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4353129" y="780311"/>
              <a:ext cx="775850" cy="319589"/>
              <a:chOff x="2149321" y="1211611"/>
              <a:chExt cx="775850" cy="319589"/>
            </a:xfrm>
          </p:grpSpPr>
          <p:sp>
            <p:nvSpPr>
              <p:cNvPr id="18" name="Google Shape;18;p2"/>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4677642" y="873708"/>
              <a:ext cx="1435695" cy="2034499"/>
              <a:chOff x="1824808" y="1305008"/>
              <a:chExt cx="1435695" cy="2034499"/>
            </a:xfrm>
          </p:grpSpPr>
          <p:sp>
            <p:nvSpPr>
              <p:cNvPr id="21" name="Google Shape;21;p2"/>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2724446" y="1426330"/>
              <a:ext cx="910297" cy="909585"/>
            </a:xfrm>
            <a:custGeom>
              <a:rect b="b" l="l" r="r" t="t"/>
              <a:pathLst>
                <a:path extrusionOk="0" h="28117" w="28139">
                  <a:moveTo>
                    <a:pt x="28138" y="1"/>
                  </a:moveTo>
                  <a:lnTo>
                    <a:pt x="80" y="28059"/>
                  </a:lnTo>
                  <a:lnTo>
                    <a:pt x="80" y="28059"/>
                  </a:lnTo>
                  <a:cubicBezTo>
                    <a:pt x="609" y="27899"/>
                    <a:pt x="4209" y="27848"/>
                    <a:pt x="8664" y="27848"/>
                  </a:cubicBezTo>
                  <a:cubicBezTo>
                    <a:pt x="16930" y="27848"/>
                    <a:pt x="28138" y="28026"/>
                    <a:pt x="28138" y="28026"/>
                  </a:cubicBezTo>
                  <a:lnTo>
                    <a:pt x="28138" y="1"/>
                  </a:lnTo>
                  <a:close/>
                  <a:moveTo>
                    <a:pt x="80" y="28059"/>
                  </a:moveTo>
                  <a:lnTo>
                    <a:pt x="80" y="28059"/>
                  </a:lnTo>
                  <a:cubicBezTo>
                    <a:pt x="21" y="28077"/>
                    <a:pt x="0" y="28096"/>
                    <a:pt x="22" y="28117"/>
                  </a:cubicBezTo>
                  <a:lnTo>
                    <a:pt x="80" y="280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677642" y="1144131"/>
              <a:ext cx="273390" cy="673883"/>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986364" y="2648424"/>
              <a:ext cx="678509" cy="259835"/>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77642" y="2907233"/>
              <a:ext cx="1435661" cy="1183913"/>
            </a:xfrm>
            <a:custGeom>
              <a:rect b="b" l="l" r="r" t="t"/>
              <a:pathLst>
                <a:path extrusionOk="0" h="36597" w="44379">
                  <a:moveTo>
                    <a:pt x="1" y="1"/>
                  </a:moveTo>
                  <a:lnTo>
                    <a:pt x="1" y="36597"/>
                  </a:lnTo>
                  <a:lnTo>
                    <a:pt x="44379" y="36597"/>
                  </a:lnTo>
                  <a:lnTo>
                    <a:pt x="44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85215" y="3249443"/>
              <a:ext cx="1268508" cy="216357"/>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25204" y="3209134"/>
              <a:ext cx="1133770" cy="2067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79007" y="3250414"/>
              <a:ext cx="45258" cy="216357"/>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340350" y="3250414"/>
              <a:ext cx="45258" cy="216357"/>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201693" y="3250414"/>
              <a:ext cx="45258" cy="216357"/>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064039" y="3250414"/>
              <a:ext cx="45258" cy="216357"/>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471077" y="3249443"/>
              <a:ext cx="45258" cy="217327"/>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610704" y="3249443"/>
              <a:ext cx="46228" cy="217327"/>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749361" y="3249443"/>
              <a:ext cx="45258" cy="217327"/>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888017" y="3249443"/>
              <a:ext cx="45258" cy="217327"/>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558655" y="3545423"/>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440602" y="3545423"/>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011922" y="3545423"/>
              <a:ext cx="106237" cy="544774"/>
            </a:xfrm>
            <a:custGeom>
              <a:rect b="b" l="l" r="r" t="t"/>
              <a:pathLst>
                <a:path extrusionOk="0" h="16840" w="3284">
                  <a:moveTo>
                    <a:pt x="1" y="0"/>
                  </a:moveTo>
                  <a:lnTo>
                    <a:pt x="1" y="16840"/>
                  </a:lnTo>
                  <a:lnTo>
                    <a:pt x="3283" y="16840"/>
                  </a:lnTo>
                  <a:lnTo>
                    <a:pt x="32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358046" y="3626042"/>
              <a:ext cx="107208" cy="226191"/>
            </a:xfrm>
            <a:custGeom>
              <a:rect b="b" l="l" r="r" t="t"/>
              <a:pathLst>
                <a:path extrusionOk="0" h="6992" w="3314">
                  <a:moveTo>
                    <a:pt x="0" y="1"/>
                  </a:moveTo>
                  <a:lnTo>
                    <a:pt x="0" y="6992"/>
                  </a:lnTo>
                  <a:lnTo>
                    <a:pt x="3314" y="6992"/>
                  </a:lnTo>
                  <a:lnTo>
                    <a:pt x="3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11528" y="3626042"/>
              <a:ext cx="107208" cy="226191"/>
            </a:xfrm>
            <a:custGeom>
              <a:rect b="b" l="l" r="r" t="t"/>
              <a:pathLst>
                <a:path extrusionOk="0" h="6992" w="3314">
                  <a:moveTo>
                    <a:pt x="0" y="1"/>
                  </a:moveTo>
                  <a:lnTo>
                    <a:pt x="0" y="6992"/>
                  </a:lnTo>
                  <a:lnTo>
                    <a:pt x="3313" y="6992"/>
                  </a:lnTo>
                  <a:lnTo>
                    <a:pt x="3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799505" y="3626042"/>
              <a:ext cx="107208" cy="226191"/>
            </a:xfrm>
            <a:custGeom>
              <a:rect b="b" l="l" r="r" t="t"/>
              <a:pathLst>
                <a:path extrusionOk="0" h="6992" w="3314">
                  <a:moveTo>
                    <a:pt x="0" y="1"/>
                  </a:moveTo>
                  <a:lnTo>
                    <a:pt x="0" y="6992"/>
                  </a:lnTo>
                  <a:lnTo>
                    <a:pt x="3313" y="6992"/>
                  </a:lnTo>
                  <a:lnTo>
                    <a:pt x="33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652987" y="3626042"/>
              <a:ext cx="106205" cy="226191"/>
            </a:xfrm>
            <a:custGeom>
              <a:rect b="b" l="l" r="r" t="t"/>
              <a:pathLst>
                <a:path extrusionOk="0" h="6992" w="3283">
                  <a:moveTo>
                    <a:pt x="0" y="1"/>
                  </a:moveTo>
                  <a:lnTo>
                    <a:pt x="0" y="6992"/>
                  </a:lnTo>
                  <a:lnTo>
                    <a:pt x="3283" y="6992"/>
                  </a:lnTo>
                  <a:lnTo>
                    <a:pt x="32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491785" y="2947543"/>
              <a:ext cx="1090518" cy="225221"/>
            </a:xfrm>
            <a:custGeom>
              <a:rect b="b" l="l" r="r" t="t"/>
              <a:pathLst>
                <a:path extrusionOk="0" h="6962" w="33710">
                  <a:moveTo>
                    <a:pt x="1" y="1"/>
                  </a:moveTo>
                  <a:lnTo>
                    <a:pt x="1" y="6961"/>
                  </a:lnTo>
                  <a:lnTo>
                    <a:pt x="33709" y="6961"/>
                  </a:lnTo>
                  <a:lnTo>
                    <a:pt x="33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491785" y="1656443"/>
              <a:ext cx="275363" cy="442516"/>
            </a:xfrm>
            <a:custGeom>
              <a:rect b="b" l="l" r="r" t="t"/>
              <a:pathLst>
                <a:path extrusionOk="0" h="13679" w="8512">
                  <a:moveTo>
                    <a:pt x="1" y="0"/>
                  </a:moveTo>
                  <a:lnTo>
                    <a:pt x="1"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097458" y="1656443"/>
              <a:ext cx="275363" cy="442516"/>
            </a:xfrm>
            <a:custGeom>
              <a:rect b="b" l="l" r="r" t="t"/>
              <a:pathLst>
                <a:path extrusionOk="0" h="13679" w="8512">
                  <a:moveTo>
                    <a:pt x="0" y="0"/>
                  </a:moveTo>
                  <a:lnTo>
                    <a:pt x="0"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702160" y="1656443"/>
              <a:ext cx="274360" cy="442516"/>
            </a:xfrm>
            <a:custGeom>
              <a:rect b="b" l="l" r="r" t="t"/>
              <a:pathLst>
                <a:path extrusionOk="0" h="13679" w="8481">
                  <a:moveTo>
                    <a:pt x="0" y="0"/>
                  </a:moveTo>
                  <a:lnTo>
                    <a:pt x="0" y="13679"/>
                  </a:lnTo>
                  <a:lnTo>
                    <a:pt x="8481" y="13679"/>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491785" y="2254323"/>
              <a:ext cx="275363" cy="442516"/>
            </a:xfrm>
            <a:custGeom>
              <a:rect b="b" l="l" r="r" t="t"/>
              <a:pathLst>
                <a:path extrusionOk="0" h="13679" w="8512">
                  <a:moveTo>
                    <a:pt x="1" y="0"/>
                  </a:moveTo>
                  <a:lnTo>
                    <a:pt x="1"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097458" y="2254323"/>
              <a:ext cx="275363" cy="442516"/>
            </a:xfrm>
            <a:custGeom>
              <a:rect b="b" l="l" r="r" t="t"/>
              <a:pathLst>
                <a:path extrusionOk="0" h="13679" w="8512">
                  <a:moveTo>
                    <a:pt x="0" y="0"/>
                  </a:moveTo>
                  <a:lnTo>
                    <a:pt x="0"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702160" y="2254323"/>
              <a:ext cx="274360" cy="442516"/>
            </a:xfrm>
            <a:custGeom>
              <a:rect b="b" l="l" r="r" t="t"/>
              <a:pathLst>
                <a:path extrusionOk="0" h="13679" w="8481">
                  <a:moveTo>
                    <a:pt x="0" y="0"/>
                  </a:moveTo>
                  <a:lnTo>
                    <a:pt x="0" y="13678"/>
                  </a:lnTo>
                  <a:lnTo>
                    <a:pt x="8481" y="13678"/>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491785" y="1644635"/>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491785" y="1719366"/>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491785" y="179409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491785" y="1868828"/>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491785" y="1945532"/>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491785" y="2020263"/>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491785" y="2094994"/>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06322" y="1644635"/>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106322" y="1719366"/>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106322" y="179409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106322" y="1868828"/>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106322" y="1945532"/>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106322" y="2020263"/>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106322" y="2094994"/>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706107" y="1644635"/>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706107" y="1719366"/>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706107" y="179409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706107" y="1868828"/>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706107" y="1945532"/>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706107" y="2020263"/>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706107" y="2094994"/>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491785" y="2242515"/>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491785" y="2317246"/>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491785" y="2392948"/>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491785" y="2467679"/>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491785" y="2542410"/>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491785" y="2618144"/>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491785" y="2692875"/>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106322" y="2242515"/>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106322" y="2317246"/>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106322" y="2392948"/>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106322" y="2467679"/>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106322" y="2542410"/>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4106322" y="2618144"/>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106322" y="2692875"/>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706107" y="2242515"/>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706107" y="2317246"/>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706107" y="2392948"/>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706107" y="2467679"/>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706107" y="2542410"/>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706107" y="2618144"/>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706107" y="2692875"/>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096488" y="1177550"/>
              <a:ext cx="854525" cy="784714"/>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3557616" y="1236558"/>
              <a:ext cx="256665" cy="214383"/>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089597" y="1158883"/>
              <a:ext cx="36426" cy="44287"/>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4102375" y="1141187"/>
              <a:ext cx="31477" cy="53119"/>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4126962" y="1224750"/>
              <a:ext cx="52148" cy="18537"/>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3941105" y="1303784"/>
              <a:ext cx="52148" cy="18148"/>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3900796" y="1370783"/>
              <a:ext cx="52148" cy="17307"/>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034535" y="1237529"/>
              <a:ext cx="24618" cy="48234"/>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3941105" y="1251019"/>
              <a:ext cx="24618" cy="47522"/>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3794587" y="1356516"/>
              <a:ext cx="24618" cy="48234"/>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3316697" y="1308119"/>
              <a:ext cx="53119" cy="14008"/>
            </a:xfrm>
            <a:custGeom>
              <a:rect b="b" l="l" r="r" t="t"/>
              <a:pathLst>
                <a:path extrusionOk="0" h="433" w="1642">
                  <a:moveTo>
                    <a:pt x="808" y="1"/>
                  </a:moveTo>
                  <a:cubicBezTo>
                    <a:pt x="355" y="1"/>
                    <a:pt x="0" y="159"/>
                    <a:pt x="0" y="159"/>
                  </a:cubicBezTo>
                  <a:cubicBezTo>
                    <a:pt x="436" y="366"/>
                    <a:pt x="771" y="433"/>
                    <a:pt x="1020" y="433"/>
                  </a:cubicBezTo>
                  <a:cubicBezTo>
                    <a:pt x="1467" y="433"/>
                    <a:pt x="1642" y="220"/>
                    <a:pt x="1642" y="220"/>
                  </a:cubicBezTo>
                  <a:cubicBezTo>
                    <a:pt x="1364" y="53"/>
                    <a:pt x="1070"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3369785" y="1254028"/>
              <a:ext cx="53119" cy="14266"/>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3403333" y="1268036"/>
              <a:ext cx="38496" cy="38399"/>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3535358" y="1334905"/>
              <a:ext cx="37752" cy="37494"/>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3505983" y="1221806"/>
              <a:ext cx="30927" cy="52148"/>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3479941" y="1406692"/>
              <a:ext cx="31509" cy="53119"/>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360209" y="1487311"/>
              <a:ext cx="31735" cy="52148"/>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3372729" y="1606299"/>
              <a:ext cx="30441" cy="53183"/>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3566480" y="1448717"/>
              <a:ext cx="48234" cy="21901"/>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3407151" y="1514745"/>
              <a:ext cx="49172" cy="22742"/>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3240000" y="1421400"/>
              <a:ext cx="1480920" cy="870280"/>
            </a:xfrm>
            <a:custGeom>
              <a:rect b="b" l="l" r="r" t="t"/>
              <a:pathLst>
                <a:path extrusionOk="0" h="26902" w="44075">
                  <a:moveTo>
                    <a:pt x="44074" y="1"/>
                  </a:moveTo>
                  <a:lnTo>
                    <a:pt x="0" y="366"/>
                  </a:lnTo>
                  <a:lnTo>
                    <a:pt x="0" y="26871"/>
                  </a:lnTo>
                  <a:lnTo>
                    <a:pt x="42645" y="26901"/>
                  </a:lnTo>
                  <a:lnTo>
                    <a:pt x="44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3135758" y="1726257"/>
              <a:ext cx="296973" cy="397290"/>
            </a:xfrm>
            <a:custGeom>
              <a:rect b="b" l="l" r="r" t="t"/>
              <a:pathLst>
                <a:path extrusionOk="0" h="12281" w="9180">
                  <a:moveTo>
                    <a:pt x="0" y="1"/>
                  </a:moveTo>
                  <a:lnTo>
                    <a:pt x="0" y="7691"/>
                  </a:lnTo>
                  <a:cubicBezTo>
                    <a:pt x="0" y="10244"/>
                    <a:pt x="2037" y="12280"/>
                    <a:pt x="4590" y="12280"/>
                  </a:cubicBezTo>
                  <a:cubicBezTo>
                    <a:pt x="7143" y="12280"/>
                    <a:pt x="9180" y="10244"/>
                    <a:pt x="9180" y="7691"/>
                  </a:cubicBezTo>
                  <a:lnTo>
                    <a:pt x="91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3165262" y="1617104"/>
              <a:ext cx="346145" cy="109181"/>
            </a:xfrm>
            <a:custGeom>
              <a:rect b="b" l="l" r="r" t="t"/>
              <a:pathLst>
                <a:path extrusionOk="0" h="3375" w="10700">
                  <a:moveTo>
                    <a:pt x="5502" y="1"/>
                  </a:moveTo>
                  <a:lnTo>
                    <a:pt x="0" y="3375"/>
                  </a:lnTo>
                  <a:lnTo>
                    <a:pt x="10700" y="3375"/>
                  </a:lnTo>
                  <a:lnTo>
                    <a:pt x="5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135758" y="1726257"/>
              <a:ext cx="296973" cy="53119"/>
            </a:xfrm>
            <a:custGeom>
              <a:rect b="b" l="l" r="r" t="t"/>
              <a:pathLst>
                <a:path extrusionOk="0" h="1642" w="9180">
                  <a:moveTo>
                    <a:pt x="0" y="1"/>
                  </a:moveTo>
                  <a:lnTo>
                    <a:pt x="9180" y="1642"/>
                  </a:lnTo>
                  <a:lnTo>
                    <a:pt x="9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3145592" y="1924892"/>
              <a:ext cx="316642" cy="39370"/>
            </a:xfrm>
            <a:custGeom>
              <a:rect b="b" l="l" r="r" t="t"/>
              <a:pathLst>
                <a:path extrusionOk="0" h="1217" w="9788">
                  <a:moveTo>
                    <a:pt x="0" y="0"/>
                  </a:moveTo>
                  <a:lnTo>
                    <a:pt x="0" y="1216"/>
                  </a:lnTo>
                  <a:lnTo>
                    <a:pt x="9788" y="1216"/>
                  </a:lnTo>
                  <a:lnTo>
                    <a:pt x="97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246884" y="1942588"/>
              <a:ext cx="126877" cy="350092"/>
            </a:xfrm>
            <a:custGeom>
              <a:rect b="b" l="l" r="r" t="t"/>
              <a:pathLst>
                <a:path extrusionOk="0" h="10822" w="3922">
                  <a:moveTo>
                    <a:pt x="3557" y="1"/>
                  </a:moveTo>
                  <a:lnTo>
                    <a:pt x="1" y="10700"/>
                  </a:lnTo>
                  <a:lnTo>
                    <a:pt x="365" y="10821"/>
                  </a:lnTo>
                  <a:lnTo>
                    <a:pt x="3922" y="122"/>
                  </a:lnTo>
                  <a:lnTo>
                    <a:pt x="35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838807" y="1942588"/>
              <a:ext cx="125906" cy="351062"/>
            </a:xfrm>
            <a:custGeom>
              <a:rect b="b" l="l" r="r" t="t"/>
              <a:pathLst>
                <a:path extrusionOk="0" h="10852" w="3892">
                  <a:moveTo>
                    <a:pt x="366" y="1"/>
                  </a:moveTo>
                  <a:lnTo>
                    <a:pt x="1" y="122"/>
                  </a:lnTo>
                  <a:lnTo>
                    <a:pt x="3527" y="10852"/>
                  </a:lnTo>
                  <a:lnTo>
                    <a:pt x="3891" y="10730"/>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998104" y="1950450"/>
              <a:ext cx="11840" cy="341260"/>
            </a:xfrm>
            <a:custGeom>
              <a:rect b="b" l="l" r="r" t="t"/>
              <a:pathLst>
                <a:path extrusionOk="0" h="10549" w="366">
                  <a:moveTo>
                    <a:pt x="1" y="1"/>
                  </a:moveTo>
                  <a:lnTo>
                    <a:pt x="1" y="10548"/>
                  </a:lnTo>
                  <a:lnTo>
                    <a:pt x="365" y="10548"/>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3078723" y="251785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3110200" y="2517855"/>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878146" y="2517855"/>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3130840" y="2939681"/>
              <a:ext cx="305837" cy="31509"/>
            </a:xfrm>
            <a:custGeom>
              <a:rect b="b" l="l" r="r" t="t"/>
              <a:pathLst>
                <a:path extrusionOk="0" h="974" w="9454">
                  <a:moveTo>
                    <a:pt x="0" y="1"/>
                  </a:moveTo>
                  <a:lnTo>
                    <a:pt x="0" y="973"/>
                  </a:lnTo>
                  <a:lnTo>
                    <a:pt x="9453" y="973"/>
                  </a:lnTo>
                  <a:lnTo>
                    <a:pt x="9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3100366" y="2657483"/>
              <a:ext cx="243887" cy="7893"/>
            </a:xfrm>
            <a:custGeom>
              <a:rect b="b" l="l" r="r" t="t"/>
              <a:pathLst>
                <a:path extrusionOk="0" h="244" w="7539">
                  <a:moveTo>
                    <a:pt x="1" y="0"/>
                  </a:moveTo>
                  <a:lnTo>
                    <a:pt x="1" y="243"/>
                  </a:lnTo>
                  <a:lnTo>
                    <a:pt x="7539" y="24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3105283" y="2642731"/>
              <a:ext cx="242916" cy="6923"/>
            </a:xfrm>
            <a:custGeom>
              <a:rect b="b" l="l" r="r" t="t"/>
              <a:pathLst>
                <a:path extrusionOk="0" h="214" w="7509">
                  <a:moveTo>
                    <a:pt x="1" y="0"/>
                  </a:moveTo>
                  <a:lnTo>
                    <a:pt x="1"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3099395" y="2826614"/>
              <a:ext cx="242916" cy="7893"/>
            </a:xfrm>
            <a:custGeom>
              <a:rect b="b" l="l" r="r" t="t"/>
              <a:pathLst>
                <a:path extrusionOk="0" h="244" w="7509">
                  <a:moveTo>
                    <a:pt x="1" y="0"/>
                  </a:moveTo>
                  <a:lnTo>
                    <a:pt x="1" y="243"/>
                  </a:lnTo>
                  <a:lnTo>
                    <a:pt x="7509" y="243"/>
                  </a:lnTo>
                  <a:lnTo>
                    <a:pt x="7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106254" y="2810859"/>
              <a:ext cx="243887" cy="7926"/>
            </a:xfrm>
            <a:custGeom>
              <a:rect b="b" l="l" r="r" t="t"/>
              <a:pathLst>
                <a:path extrusionOk="0" h="245"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110200" y="2509962"/>
              <a:ext cx="264526" cy="24618"/>
            </a:xfrm>
            <a:custGeom>
              <a:rect b="b" l="l" r="r" t="t"/>
              <a:pathLst>
                <a:path extrusionOk="0" h="761" w="8177">
                  <a:moveTo>
                    <a:pt x="1" y="1"/>
                  </a:moveTo>
                  <a:lnTo>
                    <a:pt x="1" y="761"/>
                  </a:lnTo>
                  <a:lnTo>
                    <a:pt x="8177" y="761"/>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624417" y="251785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656897" y="2517855"/>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423840" y="2517855"/>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676534" y="2940684"/>
              <a:ext cx="305837" cy="31477"/>
            </a:xfrm>
            <a:custGeom>
              <a:rect b="b" l="l" r="r" t="t"/>
              <a:pathLst>
                <a:path extrusionOk="0" h="973" w="9454">
                  <a:moveTo>
                    <a:pt x="0" y="0"/>
                  </a:moveTo>
                  <a:lnTo>
                    <a:pt x="0" y="973"/>
                  </a:lnTo>
                  <a:lnTo>
                    <a:pt x="9453" y="973"/>
                  </a:lnTo>
                  <a:lnTo>
                    <a:pt x="9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646060" y="2658453"/>
              <a:ext cx="242916" cy="7893"/>
            </a:xfrm>
            <a:custGeom>
              <a:rect b="b" l="l" r="r" t="t"/>
              <a:pathLst>
                <a:path extrusionOk="0" h="244" w="7509">
                  <a:moveTo>
                    <a:pt x="0" y="1"/>
                  </a:moveTo>
                  <a:lnTo>
                    <a:pt x="0"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651980" y="2641728"/>
              <a:ext cx="243919" cy="7926"/>
            </a:xfrm>
            <a:custGeom>
              <a:rect b="b" l="l" r="r" t="t"/>
              <a:pathLst>
                <a:path extrusionOk="0" h="245" w="7540">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646060" y="2827585"/>
              <a:ext cx="243887" cy="6923"/>
            </a:xfrm>
            <a:custGeom>
              <a:rect b="b" l="l" r="r" t="t"/>
              <a:pathLst>
                <a:path extrusionOk="0" h="214" w="7539">
                  <a:moveTo>
                    <a:pt x="0" y="1"/>
                  </a:moveTo>
                  <a:lnTo>
                    <a:pt x="0" y="213"/>
                  </a:lnTo>
                  <a:lnTo>
                    <a:pt x="7538" y="213"/>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651980" y="2810859"/>
              <a:ext cx="242916" cy="6923"/>
            </a:xfrm>
            <a:custGeom>
              <a:rect b="b" l="l" r="r" t="t"/>
              <a:pathLst>
                <a:path extrusionOk="0" h="214" w="7509">
                  <a:moveTo>
                    <a:pt x="1" y="1"/>
                  </a:moveTo>
                  <a:lnTo>
                    <a:pt x="1" y="214"/>
                  </a:lnTo>
                  <a:lnTo>
                    <a:pt x="7509" y="214"/>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655894" y="2509962"/>
              <a:ext cx="263555" cy="24618"/>
            </a:xfrm>
            <a:custGeom>
              <a:rect b="b" l="l" r="r" t="t"/>
              <a:pathLst>
                <a:path extrusionOk="0" h="761" w="8147">
                  <a:moveTo>
                    <a:pt x="0" y="1"/>
                  </a:moveTo>
                  <a:lnTo>
                    <a:pt x="0" y="761"/>
                  </a:lnTo>
                  <a:lnTo>
                    <a:pt x="8146" y="761"/>
                  </a:lnTo>
                  <a:lnTo>
                    <a:pt x="81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171113" y="2517855"/>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201588" y="2517855"/>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969534" y="2517855"/>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223231" y="2939681"/>
              <a:ext cx="306807" cy="32479"/>
            </a:xfrm>
            <a:custGeom>
              <a:rect b="b" l="l" r="r" t="t"/>
              <a:pathLst>
                <a:path extrusionOk="0" h="1004" w="9484">
                  <a:moveTo>
                    <a:pt x="0" y="1"/>
                  </a:moveTo>
                  <a:lnTo>
                    <a:pt x="0" y="1004"/>
                  </a:lnTo>
                  <a:lnTo>
                    <a:pt x="9484" y="1004"/>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192756" y="2658453"/>
              <a:ext cx="243887" cy="6923"/>
            </a:xfrm>
            <a:custGeom>
              <a:rect b="b" l="l" r="r" t="t"/>
              <a:pathLst>
                <a:path extrusionOk="0" h="214" w="7539">
                  <a:moveTo>
                    <a:pt x="1" y="1"/>
                  </a:moveTo>
                  <a:lnTo>
                    <a:pt x="1" y="213"/>
                  </a:lnTo>
                  <a:lnTo>
                    <a:pt x="7539" y="213"/>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197674" y="2642731"/>
              <a:ext cx="243887" cy="6923"/>
            </a:xfrm>
            <a:custGeom>
              <a:rect b="b" l="l" r="r" t="t"/>
              <a:pathLst>
                <a:path extrusionOk="0" h="214" w="7539">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191753" y="2826614"/>
              <a:ext cx="242884" cy="7893"/>
            </a:xfrm>
            <a:custGeom>
              <a:rect b="b" l="l" r="r" t="t"/>
              <a:pathLst>
                <a:path extrusionOk="0" h="244" w="7508">
                  <a:moveTo>
                    <a:pt x="0" y="0"/>
                  </a:moveTo>
                  <a:lnTo>
                    <a:pt x="0" y="243"/>
                  </a:lnTo>
                  <a:lnTo>
                    <a:pt x="7508" y="24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198644" y="2811862"/>
              <a:ext cx="243887" cy="6923"/>
            </a:xfrm>
            <a:custGeom>
              <a:rect b="b" l="l" r="r" t="t"/>
              <a:pathLst>
                <a:path extrusionOk="0" h="214" w="7539">
                  <a:moveTo>
                    <a:pt x="0" y="0"/>
                  </a:moveTo>
                  <a:lnTo>
                    <a:pt x="0" y="213"/>
                  </a:lnTo>
                  <a:lnTo>
                    <a:pt x="7538" y="213"/>
                  </a:lnTo>
                  <a:lnTo>
                    <a:pt x="75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202591" y="2510965"/>
              <a:ext cx="264558" cy="24618"/>
            </a:xfrm>
            <a:custGeom>
              <a:rect b="b" l="l" r="r" t="t"/>
              <a:pathLst>
                <a:path extrusionOk="0" h="761" w="8178">
                  <a:moveTo>
                    <a:pt x="1" y="0"/>
                  </a:moveTo>
                  <a:lnTo>
                    <a:pt x="1" y="760"/>
                  </a:lnTo>
                  <a:lnTo>
                    <a:pt x="8177" y="760"/>
                  </a:lnTo>
                  <a:lnTo>
                    <a:pt x="81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3078723" y="311276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3110200" y="3112760"/>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878146" y="3112760"/>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3131843" y="3535588"/>
              <a:ext cx="306840" cy="31509"/>
            </a:xfrm>
            <a:custGeom>
              <a:rect b="b" l="l" r="r" t="t"/>
              <a:pathLst>
                <a:path extrusionOk="0" h="974" w="9485">
                  <a:moveTo>
                    <a:pt x="1" y="0"/>
                  </a:moveTo>
                  <a:lnTo>
                    <a:pt x="1" y="973"/>
                  </a:lnTo>
                  <a:lnTo>
                    <a:pt x="9484" y="973"/>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3100366" y="3253357"/>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3106254" y="3237635"/>
              <a:ext cx="243887" cy="7893"/>
            </a:xfrm>
            <a:custGeom>
              <a:rect b="b" l="l" r="r" t="t"/>
              <a:pathLst>
                <a:path extrusionOk="0" h="244"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3100366" y="3422489"/>
              <a:ext cx="243887" cy="6923"/>
            </a:xfrm>
            <a:custGeom>
              <a:rect b="b" l="l" r="r" t="t"/>
              <a:pathLst>
                <a:path extrusionOk="0" h="214" w="7539">
                  <a:moveTo>
                    <a:pt x="1" y="1"/>
                  </a:moveTo>
                  <a:lnTo>
                    <a:pt x="1" y="214"/>
                  </a:lnTo>
                  <a:lnTo>
                    <a:pt x="7539" y="21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3105283" y="3406766"/>
              <a:ext cx="242916" cy="7893"/>
            </a:xfrm>
            <a:custGeom>
              <a:rect b="b" l="l" r="r" t="t"/>
              <a:pathLst>
                <a:path extrusionOk="0" h="244"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3110200" y="3105869"/>
              <a:ext cx="263555" cy="24618"/>
            </a:xfrm>
            <a:custGeom>
              <a:rect b="b" l="l" r="r" t="t"/>
              <a:pathLst>
                <a:path extrusionOk="0" h="761" w="8147">
                  <a:moveTo>
                    <a:pt x="1" y="1"/>
                  </a:moveTo>
                  <a:lnTo>
                    <a:pt x="1" y="760"/>
                  </a:lnTo>
                  <a:lnTo>
                    <a:pt x="8147" y="760"/>
                  </a:lnTo>
                  <a:lnTo>
                    <a:pt x="8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624417" y="311276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656897" y="3112760"/>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423840" y="3112760"/>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677537" y="3535588"/>
              <a:ext cx="305837" cy="32479"/>
            </a:xfrm>
            <a:custGeom>
              <a:rect b="b" l="l" r="r" t="t"/>
              <a:pathLst>
                <a:path extrusionOk="0" h="1004" w="9454">
                  <a:moveTo>
                    <a:pt x="1" y="0"/>
                  </a:moveTo>
                  <a:lnTo>
                    <a:pt x="1" y="1003"/>
                  </a:lnTo>
                  <a:lnTo>
                    <a:pt x="9454" y="100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647062" y="3254360"/>
              <a:ext cx="243919" cy="6923"/>
            </a:xfrm>
            <a:custGeom>
              <a:rect b="b" l="l" r="r" t="t"/>
              <a:pathLst>
                <a:path extrusionOk="0" h="214" w="7540">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651980" y="3237635"/>
              <a:ext cx="242916" cy="6923"/>
            </a:xfrm>
            <a:custGeom>
              <a:rect b="b" l="l" r="r" t="t"/>
              <a:pathLst>
                <a:path extrusionOk="0" h="214" w="7509">
                  <a:moveTo>
                    <a:pt x="1" y="1"/>
                  </a:moveTo>
                  <a:lnTo>
                    <a:pt x="1" y="213"/>
                  </a:lnTo>
                  <a:lnTo>
                    <a:pt x="7509" y="213"/>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646060" y="3423492"/>
              <a:ext cx="242916" cy="6923"/>
            </a:xfrm>
            <a:custGeom>
              <a:rect b="b" l="l" r="r" t="t"/>
              <a:pathLst>
                <a:path extrusionOk="0" h="214" w="7509">
                  <a:moveTo>
                    <a:pt x="0" y="0"/>
                  </a:moveTo>
                  <a:lnTo>
                    <a:pt x="0"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2650977" y="3406766"/>
              <a:ext cx="242916" cy="6923"/>
            </a:xfrm>
            <a:custGeom>
              <a:rect b="b" l="l" r="r" t="t"/>
              <a:pathLst>
                <a:path extrusionOk="0" h="214" w="7509">
                  <a:moveTo>
                    <a:pt x="0" y="1"/>
                  </a:moveTo>
                  <a:lnTo>
                    <a:pt x="0" y="213"/>
                  </a:lnTo>
                  <a:lnTo>
                    <a:pt x="7508" y="213"/>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2656897" y="3105869"/>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171113" y="3112760"/>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201588" y="3112760"/>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969534" y="3112760"/>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223231" y="3535588"/>
              <a:ext cx="305837" cy="31509"/>
            </a:xfrm>
            <a:custGeom>
              <a:rect b="b" l="l" r="r" t="t"/>
              <a:pathLst>
                <a:path extrusionOk="0" h="974" w="9454">
                  <a:moveTo>
                    <a:pt x="0" y="0"/>
                  </a:moveTo>
                  <a:lnTo>
                    <a:pt x="0" y="973"/>
                  </a:lnTo>
                  <a:lnTo>
                    <a:pt x="9454" y="97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192756" y="3253357"/>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197674" y="3238605"/>
              <a:ext cx="242916" cy="6923"/>
            </a:xfrm>
            <a:custGeom>
              <a:rect b="b" l="l" r="r" t="t"/>
              <a:pathLst>
                <a:path extrusionOk="0" h="214" w="7509">
                  <a:moveTo>
                    <a:pt x="1" y="1"/>
                  </a:moveTo>
                  <a:lnTo>
                    <a:pt x="1" y="214"/>
                  </a:lnTo>
                  <a:lnTo>
                    <a:pt x="7508" y="21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2192756" y="3422489"/>
              <a:ext cx="243887" cy="7926"/>
            </a:xfrm>
            <a:custGeom>
              <a:rect b="b" l="l" r="r" t="t"/>
              <a:pathLst>
                <a:path extrusionOk="0" h="245"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2197674" y="3406766"/>
              <a:ext cx="243887" cy="7893"/>
            </a:xfrm>
            <a:custGeom>
              <a:rect b="b" l="l" r="r" t="t"/>
              <a:pathLst>
                <a:path extrusionOk="0" h="244"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202591" y="3105869"/>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267872" y="1866925"/>
              <a:ext cx="367785" cy="367785"/>
            </a:xfrm>
            <a:custGeom>
              <a:rect b="b" l="l" r="r" t="t"/>
              <a:pathLst>
                <a:path extrusionOk="0" h="10244" w="10244">
                  <a:moveTo>
                    <a:pt x="5137" y="0"/>
                  </a:moveTo>
                  <a:cubicBezTo>
                    <a:pt x="2280" y="0"/>
                    <a:pt x="0" y="2280"/>
                    <a:pt x="0" y="5137"/>
                  </a:cubicBezTo>
                  <a:cubicBezTo>
                    <a:pt x="0" y="7964"/>
                    <a:pt x="2280" y="10243"/>
                    <a:pt x="5137" y="10243"/>
                  </a:cubicBezTo>
                  <a:cubicBezTo>
                    <a:pt x="7964" y="10243"/>
                    <a:pt x="10244" y="7964"/>
                    <a:pt x="10244" y="5137"/>
                  </a:cubicBezTo>
                  <a:cubicBezTo>
                    <a:pt x="10244" y="2280"/>
                    <a:pt x="7964" y="0"/>
                    <a:pt x="5137" y="0"/>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091465" y="1868828"/>
              <a:ext cx="21674" cy="366817"/>
            </a:xfrm>
            <a:custGeom>
              <a:rect b="b" l="l" r="r" t="t"/>
              <a:pathLst>
                <a:path extrusionOk="0" h="11339" w="670">
                  <a:moveTo>
                    <a:pt x="0" y="1"/>
                  </a:moveTo>
                  <a:lnTo>
                    <a:pt x="0" y="11338"/>
                  </a:lnTo>
                  <a:lnTo>
                    <a:pt x="669" y="11338"/>
                  </a:lnTo>
                  <a:lnTo>
                    <a:pt x="6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263540" y="2041906"/>
              <a:ext cx="366784" cy="20672"/>
            </a:xfrm>
            <a:custGeom>
              <a:rect b="b" l="l" r="r" t="t"/>
              <a:pathLst>
                <a:path extrusionOk="0" h="639" w="11338">
                  <a:moveTo>
                    <a:pt x="0" y="1"/>
                  </a:moveTo>
                  <a:lnTo>
                    <a:pt x="0" y="639"/>
                  </a:lnTo>
                  <a:lnTo>
                    <a:pt x="11338" y="639"/>
                  </a:lnTo>
                  <a:lnTo>
                    <a:pt x="1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925346" y="3632933"/>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477931" y="3632933"/>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2"/>
          <p:cNvGrpSpPr/>
          <p:nvPr/>
        </p:nvGrpSpPr>
        <p:grpSpPr>
          <a:xfrm>
            <a:off x="7302880" y="292581"/>
            <a:ext cx="3171263" cy="3809426"/>
            <a:chOff x="1626080" y="-4107569"/>
            <a:chExt cx="3171263" cy="3809426"/>
          </a:xfrm>
        </p:grpSpPr>
        <p:sp>
          <p:nvSpPr>
            <p:cNvPr id="181" name="Google Shape;181;p2"/>
            <p:cNvSpPr/>
            <p:nvPr/>
          </p:nvSpPr>
          <p:spPr>
            <a:xfrm>
              <a:off x="4255543" y="-3010187"/>
              <a:ext cx="308781" cy="229135"/>
            </a:xfrm>
            <a:custGeom>
              <a:rect b="b" l="l" r="r" t="t"/>
              <a:pathLst>
                <a:path extrusionOk="0" h="7083" w="9545">
                  <a:moveTo>
                    <a:pt x="790" y="1"/>
                  </a:moveTo>
                  <a:lnTo>
                    <a:pt x="0" y="7083"/>
                  </a:lnTo>
                  <a:lnTo>
                    <a:pt x="9544" y="7083"/>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4476792" y="-2948235"/>
              <a:ext cx="308781" cy="228165"/>
            </a:xfrm>
            <a:custGeom>
              <a:rect b="b" l="l" r="r" t="t"/>
              <a:pathLst>
                <a:path extrusionOk="0" h="7053" w="9545">
                  <a:moveTo>
                    <a:pt x="790" y="1"/>
                  </a:moveTo>
                  <a:lnTo>
                    <a:pt x="0" y="7052"/>
                  </a:lnTo>
                  <a:lnTo>
                    <a:pt x="9544" y="7052"/>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3925141" y="-3493966"/>
              <a:ext cx="393344" cy="980367"/>
            </a:xfrm>
            <a:custGeom>
              <a:rect b="b" l="l" r="r" t="t"/>
              <a:pathLst>
                <a:path extrusionOk="0" h="30305" w="12159">
                  <a:moveTo>
                    <a:pt x="0" y="0"/>
                  </a:moveTo>
                  <a:lnTo>
                    <a:pt x="0" y="30304"/>
                  </a:lnTo>
                  <a:lnTo>
                    <a:pt x="12158" y="30304"/>
                  </a:lnTo>
                  <a:lnTo>
                    <a:pt x="12158" y="20760"/>
                  </a:lnTo>
                  <a:lnTo>
                    <a:pt x="121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3519006" y="-3493966"/>
              <a:ext cx="406154" cy="712897"/>
            </a:xfrm>
            <a:custGeom>
              <a:rect b="b" l="l" r="r" t="t"/>
              <a:pathLst>
                <a:path extrusionOk="0" h="22037" w="12555">
                  <a:moveTo>
                    <a:pt x="12554" y="0"/>
                  </a:moveTo>
                  <a:lnTo>
                    <a:pt x="1" y="7599"/>
                  </a:lnTo>
                  <a:lnTo>
                    <a:pt x="1" y="22037"/>
                  </a:lnTo>
                  <a:lnTo>
                    <a:pt x="12554" y="22037"/>
                  </a:lnTo>
                  <a:lnTo>
                    <a:pt x="12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042155" y="-3199959"/>
              <a:ext cx="169158" cy="344172"/>
            </a:xfrm>
            <a:custGeom>
              <a:rect b="b" l="l" r="r" t="t"/>
              <a:pathLst>
                <a:path extrusionOk="0" h="10639" w="5229">
                  <a:moveTo>
                    <a:pt x="0" y="0"/>
                  </a:moveTo>
                  <a:lnTo>
                    <a:pt x="0" y="10639"/>
                  </a:lnTo>
                  <a:lnTo>
                    <a:pt x="5228" y="10639"/>
                  </a:lnTo>
                  <a:lnTo>
                    <a:pt x="52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3355762" y="-2858752"/>
              <a:ext cx="1435661" cy="1808333"/>
            </a:xfrm>
            <a:custGeom>
              <a:rect b="b" l="l" r="r" t="t"/>
              <a:pathLst>
                <a:path extrusionOk="0" h="55899" w="44379">
                  <a:moveTo>
                    <a:pt x="1" y="1"/>
                  </a:moveTo>
                  <a:lnTo>
                    <a:pt x="1" y="55898"/>
                  </a:lnTo>
                  <a:lnTo>
                    <a:pt x="44379" y="55898"/>
                  </a:lnTo>
                  <a:lnTo>
                    <a:pt x="44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3359709" y="-1060225"/>
              <a:ext cx="1437634" cy="749291"/>
            </a:xfrm>
            <a:custGeom>
              <a:rect b="b" l="l" r="r" t="t"/>
              <a:pathLst>
                <a:path extrusionOk="0" h="23162" w="44440">
                  <a:moveTo>
                    <a:pt x="1" y="0"/>
                  </a:moveTo>
                  <a:lnTo>
                    <a:pt x="1" y="23162"/>
                  </a:lnTo>
                  <a:lnTo>
                    <a:pt x="44439" y="23162"/>
                  </a:lnTo>
                  <a:lnTo>
                    <a:pt x="444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3592766" y="-2658143"/>
              <a:ext cx="319586" cy="478877"/>
            </a:xfrm>
            <a:custGeom>
              <a:rect b="b" l="l" r="r" t="t"/>
              <a:pathLst>
                <a:path extrusionOk="0" h="14803" w="9879">
                  <a:moveTo>
                    <a:pt x="0" y="0"/>
                  </a:moveTo>
                  <a:lnTo>
                    <a:pt x="0"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3542622" y="-2254013"/>
              <a:ext cx="407092" cy="148519"/>
            </a:xfrm>
            <a:custGeom>
              <a:rect b="b" l="l" r="r" t="t"/>
              <a:pathLst>
                <a:path extrusionOk="0" h="4591" w="12584">
                  <a:moveTo>
                    <a:pt x="152" y="1"/>
                  </a:moveTo>
                  <a:cubicBezTo>
                    <a:pt x="61" y="1"/>
                    <a:pt x="0" y="62"/>
                    <a:pt x="0" y="153"/>
                  </a:cubicBezTo>
                  <a:lnTo>
                    <a:pt x="0" y="4439"/>
                  </a:lnTo>
                  <a:cubicBezTo>
                    <a:pt x="0" y="4530"/>
                    <a:pt x="61" y="4591"/>
                    <a:pt x="152" y="4591"/>
                  </a:cubicBezTo>
                  <a:lnTo>
                    <a:pt x="12432" y="4591"/>
                  </a:lnTo>
                  <a:cubicBezTo>
                    <a:pt x="12493" y="4591"/>
                    <a:pt x="12584" y="4530"/>
                    <a:pt x="12584" y="4439"/>
                  </a:cubicBezTo>
                  <a:lnTo>
                    <a:pt x="12584" y="153"/>
                  </a:lnTo>
                  <a:cubicBezTo>
                    <a:pt x="12584" y="62"/>
                    <a:pt x="1249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3592766" y="-2658143"/>
              <a:ext cx="184880" cy="405151"/>
            </a:xfrm>
            <a:custGeom>
              <a:rect b="b" l="l" r="r" t="t"/>
              <a:pathLst>
                <a:path extrusionOk="0" h="12524" w="5715">
                  <a:moveTo>
                    <a:pt x="0" y="0"/>
                  </a:moveTo>
                  <a:lnTo>
                    <a:pt x="0" y="12523"/>
                  </a:lnTo>
                  <a:lnTo>
                    <a:pt x="1976" y="12523"/>
                  </a:lnTo>
                  <a:lnTo>
                    <a:pt x="395" y="4924"/>
                  </a:lnTo>
                  <a:cubicBezTo>
                    <a:pt x="5715" y="4560"/>
                    <a:pt x="4955" y="0"/>
                    <a:pt x="4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728447" y="-2658143"/>
              <a:ext cx="183910" cy="405151"/>
            </a:xfrm>
            <a:custGeom>
              <a:rect b="b" l="l" r="r" t="t"/>
              <a:pathLst>
                <a:path extrusionOk="0" h="12524" w="5685">
                  <a:moveTo>
                    <a:pt x="761" y="0"/>
                  </a:moveTo>
                  <a:cubicBezTo>
                    <a:pt x="761" y="0"/>
                    <a:pt x="1" y="4560"/>
                    <a:pt x="5320" y="4924"/>
                  </a:cubicBezTo>
                  <a:lnTo>
                    <a:pt x="3709" y="12523"/>
                  </a:lnTo>
                  <a:lnTo>
                    <a:pt x="5685" y="12523"/>
                  </a:lnTo>
                  <a:lnTo>
                    <a:pt x="56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3550483"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3593737"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3637022"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3680276" y="-2658143"/>
              <a:ext cx="9867" cy="405151"/>
            </a:xfrm>
            <a:custGeom>
              <a:rect b="b" l="l" r="r" t="t"/>
              <a:pathLst>
                <a:path extrusionOk="0" h="12524" w="305">
                  <a:moveTo>
                    <a:pt x="1" y="0"/>
                  </a:moveTo>
                  <a:lnTo>
                    <a:pt x="1"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3722559"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3765812"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3809098"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852351"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3894634"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3937920"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3524926" y="-2734847"/>
              <a:ext cx="449374" cy="82622"/>
            </a:xfrm>
            <a:custGeom>
              <a:rect b="b" l="l" r="r" t="t"/>
              <a:pathLst>
                <a:path extrusionOk="0" h="2554" w="13891">
                  <a:moveTo>
                    <a:pt x="11307" y="0"/>
                  </a:moveTo>
                  <a:lnTo>
                    <a:pt x="2492" y="92"/>
                  </a:lnTo>
                  <a:lnTo>
                    <a:pt x="0" y="2554"/>
                  </a:lnTo>
                  <a:lnTo>
                    <a:pt x="13891" y="2554"/>
                  </a:lnTo>
                  <a:lnTo>
                    <a:pt x="11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4244705" y="-2658143"/>
              <a:ext cx="319618" cy="478877"/>
            </a:xfrm>
            <a:custGeom>
              <a:rect b="b" l="l" r="r" t="t"/>
              <a:pathLst>
                <a:path extrusionOk="0" h="14803" w="9880">
                  <a:moveTo>
                    <a:pt x="1" y="0"/>
                  </a:moveTo>
                  <a:lnTo>
                    <a:pt x="1"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4193590" y="-2254013"/>
              <a:ext cx="407092" cy="148519"/>
            </a:xfrm>
            <a:custGeom>
              <a:rect b="b" l="l" r="r" t="t"/>
              <a:pathLst>
                <a:path extrusionOk="0" h="4591" w="12584">
                  <a:moveTo>
                    <a:pt x="152" y="1"/>
                  </a:moveTo>
                  <a:cubicBezTo>
                    <a:pt x="91" y="1"/>
                    <a:pt x="0" y="62"/>
                    <a:pt x="0" y="153"/>
                  </a:cubicBezTo>
                  <a:lnTo>
                    <a:pt x="0" y="4439"/>
                  </a:lnTo>
                  <a:cubicBezTo>
                    <a:pt x="0" y="4530"/>
                    <a:pt x="91" y="4591"/>
                    <a:pt x="152" y="4591"/>
                  </a:cubicBezTo>
                  <a:lnTo>
                    <a:pt x="12432" y="4591"/>
                  </a:lnTo>
                  <a:cubicBezTo>
                    <a:pt x="12493" y="4591"/>
                    <a:pt x="12584" y="4530"/>
                    <a:pt x="12584" y="4439"/>
                  </a:cubicBezTo>
                  <a:lnTo>
                    <a:pt x="12584" y="153"/>
                  </a:lnTo>
                  <a:cubicBezTo>
                    <a:pt x="12584" y="62"/>
                    <a:pt x="1252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4244705" y="-2658143"/>
              <a:ext cx="183910" cy="405151"/>
            </a:xfrm>
            <a:custGeom>
              <a:rect b="b" l="l" r="r" t="t"/>
              <a:pathLst>
                <a:path extrusionOk="0" h="12524" w="5685">
                  <a:moveTo>
                    <a:pt x="1" y="0"/>
                  </a:moveTo>
                  <a:lnTo>
                    <a:pt x="1" y="12523"/>
                  </a:lnTo>
                  <a:lnTo>
                    <a:pt x="1976" y="12523"/>
                  </a:lnTo>
                  <a:lnTo>
                    <a:pt x="365" y="4924"/>
                  </a:lnTo>
                  <a:cubicBezTo>
                    <a:pt x="5685" y="4560"/>
                    <a:pt x="4925" y="0"/>
                    <a:pt x="4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4379415" y="-2658143"/>
              <a:ext cx="184913" cy="405151"/>
            </a:xfrm>
            <a:custGeom>
              <a:rect b="b" l="l" r="r" t="t"/>
              <a:pathLst>
                <a:path extrusionOk="0" h="12524" w="5716">
                  <a:moveTo>
                    <a:pt x="761" y="0"/>
                  </a:moveTo>
                  <a:cubicBezTo>
                    <a:pt x="761" y="0"/>
                    <a:pt x="1" y="4560"/>
                    <a:pt x="5320" y="4924"/>
                  </a:cubicBezTo>
                  <a:lnTo>
                    <a:pt x="3709" y="12523"/>
                  </a:lnTo>
                  <a:lnTo>
                    <a:pt x="5715" y="12523"/>
                  </a:lnTo>
                  <a:lnTo>
                    <a:pt x="5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4202422"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4245708"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4287991"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4331244"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374497"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417783"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460066"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503319"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546605" y="-2658143"/>
              <a:ext cx="9867" cy="405151"/>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4589859" y="-2658143"/>
              <a:ext cx="9867" cy="405151"/>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3592766" y="-1871494"/>
              <a:ext cx="319586" cy="478909"/>
            </a:xfrm>
            <a:custGeom>
              <a:rect b="b" l="l" r="r" t="t"/>
              <a:pathLst>
                <a:path extrusionOk="0" h="14804" w="9879">
                  <a:moveTo>
                    <a:pt x="0" y="1"/>
                  </a:moveTo>
                  <a:lnTo>
                    <a:pt x="0"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542622" y="-1467332"/>
              <a:ext cx="407092" cy="148519"/>
            </a:xfrm>
            <a:custGeom>
              <a:rect b="b" l="l" r="r" t="t"/>
              <a:pathLst>
                <a:path extrusionOk="0" h="4591" w="12584">
                  <a:moveTo>
                    <a:pt x="152" y="0"/>
                  </a:moveTo>
                  <a:cubicBezTo>
                    <a:pt x="61" y="0"/>
                    <a:pt x="0" y="61"/>
                    <a:pt x="0" y="152"/>
                  </a:cubicBezTo>
                  <a:lnTo>
                    <a:pt x="0" y="4438"/>
                  </a:lnTo>
                  <a:cubicBezTo>
                    <a:pt x="0" y="4529"/>
                    <a:pt x="61" y="4590"/>
                    <a:pt x="152" y="4590"/>
                  </a:cubicBezTo>
                  <a:lnTo>
                    <a:pt x="12432" y="4590"/>
                  </a:lnTo>
                  <a:cubicBezTo>
                    <a:pt x="12493" y="4590"/>
                    <a:pt x="12584" y="4529"/>
                    <a:pt x="12584" y="4438"/>
                  </a:cubicBezTo>
                  <a:lnTo>
                    <a:pt x="12584" y="152"/>
                  </a:lnTo>
                  <a:cubicBezTo>
                    <a:pt x="12584" y="61"/>
                    <a:pt x="1249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592766" y="-1871494"/>
              <a:ext cx="184880" cy="405151"/>
            </a:xfrm>
            <a:custGeom>
              <a:rect b="b" l="l" r="r" t="t"/>
              <a:pathLst>
                <a:path extrusionOk="0" h="12524" w="5715">
                  <a:moveTo>
                    <a:pt x="0" y="1"/>
                  </a:moveTo>
                  <a:lnTo>
                    <a:pt x="0" y="12524"/>
                  </a:lnTo>
                  <a:lnTo>
                    <a:pt x="1976" y="12524"/>
                  </a:lnTo>
                  <a:lnTo>
                    <a:pt x="395" y="4925"/>
                  </a:lnTo>
                  <a:cubicBezTo>
                    <a:pt x="5715" y="4560"/>
                    <a:pt x="4955" y="1"/>
                    <a:pt x="4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3728447" y="-1871494"/>
              <a:ext cx="183910" cy="405151"/>
            </a:xfrm>
            <a:custGeom>
              <a:rect b="b" l="l" r="r" t="t"/>
              <a:pathLst>
                <a:path extrusionOk="0" h="12524" w="5685">
                  <a:moveTo>
                    <a:pt x="761" y="1"/>
                  </a:moveTo>
                  <a:cubicBezTo>
                    <a:pt x="761" y="1"/>
                    <a:pt x="1" y="4560"/>
                    <a:pt x="5320" y="4925"/>
                  </a:cubicBezTo>
                  <a:lnTo>
                    <a:pt x="3709" y="12524"/>
                  </a:lnTo>
                  <a:lnTo>
                    <a:pt x="5685" y="12524"/>
                  </a:lnTo>
                  <a:lnTo>
                    <a:pt x="56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3550483"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3593737"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3637022"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680276" y="-1871494"/>
              <a:ext cx="9867" cy="405151"/>
            </a:xfrm>
            <a:custGeom>
              <a:rect b="b" l="l" r="r" t="t"/>
              <a:pathLst>
                <a:path extrusionOk="0" h="12524" w="305">
                  <a:moveTo>
                    <a:pt x="1" y="1"/>
                  </a:moveTo>
                  <a:lnTo>
                    <a:pt x="1"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722559"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3765812"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3809098"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3852351"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3894634"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3937920"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524926" y="-1948198"/>
              <a:ext cx="449374" cy="82654"/>
            </a:xfrm>
            <a:custGeom>
              <a:rect b="b" l="l" r="r" t="t"/>
              <a:pathLst>
                <a:path extrusionOk="0" h="2555" w="13891">
                  <a:moveTo>
                    <a:pt x="11307" y="1"/>
                  </a:moveTo>
                  <a:lnTo>
                    <a:pt x="2492" y="92"/>
                  </a:lnTo>
                  <a:lnTo>
                    <a:pt x="0" y="2554"/>
                  </a:lnTo>
                  <a:lnTo>
                    <a:pt x="13891" y="2554"/>
                  </a:lnTo>
                  <a:lnTo>
                    <a:pt x="113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4244705" y="-1871494"/>
              <a:ext cx="319618" cy="478909"/>
            </a:xfrm>
            <a:custGeom>
              <a:rect b="b" l="l" r="r" t="t"/>
              <a:pathLst>
                <a:path extrusionOk="0" h="14804" w="9880">
                  <a:moveTo>
                    <a:pt x="1" y="1"/>
                  </a:moveTo>
                  <a:lnTo>
                    <a:pt x="1"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4193590" y="-1467332"/>
              <a:ext cx="407092" cy="148519"/>
            </a:xfrm>
            <a:custGeom>
              <a:rect b="b" l="l" r="r" t="t"/>
              <a:pathLst>
                <a:path extrusionOk="0" h="4591" w="12584">
                  <a:moveTo>
                    <a:pt x="152" y="0"/>
                  </a:moveTo>
                  <a:cubicBezTo>
                    <a:pt x="91" y="0"/>
                    <a:pt x="0" y="61"/>
                    <a:pt x="0" y="152"/>
                  </a:cubicBezTo>
                  <a:lnTo>
                    <a:pt x="0" y="4438"/>
                  </a:lnTo>
                  <a:cubicBezTo>
                    <a:pt x="0" y="4529"/>
                    <a:pt x="91" y="4590"/>
                    <a:pt x="152" y="4590"/>
                  </a:cubicBezTo>
                  <a:lnTo>
                    <a:pt x="12432" y="4590"/>
                  </a:lnTo>
                  <a:cubicBezTo>
                    <a:pt x="12493" y="4590"/>
                    <a:pt x="12584" y="4529"/>
                    <a:pt x="12584" y="4438"/>
                  </a:cubicBezTo>
                  <a:lnTo>
                    <a:pt x="12584" y="152"/>
                  </a:lnTo>
                  <a:cubicBezTo>
                    <a:pt x="12584" y="61"/>
                    <a:pt x="1252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4244705" y="-1871494"/>
              <a:ext cx="183910" cy="405151"/>
            </a:xfrm>
            <a:custGeom>
              <a:rect b="b" l="l" r="r" t="t"/>
              <a:pathLst>
                <a:path extrusionOk="0" h="12524" w="5685">
                  <a:moveTo>
                    <a:pt x="1" y="1"/>
                  </a:moveTo>
                  <a:lnTo>
                    <a:pt x="1" y="12524"/>
                  </a:lnTo>
                  <a:lnTo>
                    <a:pt x="1976" y="12524"/>
                  </a:lnTo>
                  <a:lnTo>
                    <a:pt x="365" y="4925"/>
                  </a:lnTo>
                  <a:cubicBezTo>
                    <a:pt x="5685" y="4560"/>
                    <a:pt x="4925"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4379415" y="-1871494"/>
              <a:ext cx="184913" cy="405151"/>
            </a:xfrm>
            <a:custGeom>
              <a:rect b="b" l="l" r="r" t="t"/>
              <a:pathLst>
                <a:path extrusionOk="0" h="12524" w="5716">
                  <a:moveTo>
                    <a:pt x="761" y="1"/>
                  </a:moveTo>
                  <a:cubicBezTo>
                    <a:pt x="761" y="1"/>
                    <a:pt x="1" y="4560"/>
                    <a:pt x="5320" y="4925"/>
                  </a:cubicBezTo>
                  <a:lnTo>
                    <a:pt x="3709" y="12524"/>
                  </a:lnTo>
                  <a:lnTo>
                    <a:pt x="5715" y="12524"/>
                  </a:lnTo>
                  <a:lnTo>
                    <a:pt x="5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4202422"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4245708"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4287991"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4331244"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4374497"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4417783"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4460066"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4503319"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4546605" y="-1871494"/>
              <a:ext cx="9867" cy="405151"/>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4589859" y="-1871494"/>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4176865" y="-1948198"/>
              <a:ext cx="448403" cy="82654"/>
            </a:xfrm>
            <a:custGeom>
              <a:rect b="b" l="l" r="r" t="t"/>
              <a:pathLst>
                <a:path extrusionOk="0" h="2555" w="13861">
                  <a:moveTo>
                    <a:pt x="11277" y="1"/>
                  </a:moveTo>
                  <a:lnTo>
                    <a:pt x="2462" y="92"/>
                  </a:lnTo>
                  <a:lnTo>
                    <a:pt x="0" y="2554"/>
                  </a:lnTo>
                  <a:lnTo>
                    <a:pt x="13861" y="2554"/>
                  </a:lnTo>
                  <a:lnTo>
                    <a:pt x="112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4609528" y="-1296227"/>
              <a:ext cx="118013" cy="5214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4660675" y="-1245112"/>
              <a:ext cx="9834" cy="42314"/>
            </a:xfrm>
            <a:custGeom>
              <a:rect b="b" l="l" r="r" t="t"/>
              <a:pathLst>
                <a:path extrusionOk="0" h="1308" w="304">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4614445" y="-1207746"/>
              <a:ext cx="160294" cy="9867"/>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4564301" y="-1202829"/>
              <a:ext cx="159324" cy="57065"/>
            </a:xfrm>
            <a:custGeom>
              <a:rect b="b" l="l" r="r" t="t"/>
              <a:pathLst>
                <a:path extrusionOk="0" h="1764" w="4925">
                  <a:moveTo>
                    <a:pt x="4651" y="1"/>
                  </a:moveTo>
                  <a:lnTo>
                    <a:pt x="4651" y="1521"/>
                  </a:lnTo>
                  <a:lnTo>
                    <a:pt x="0" y="1521"/>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4665592" y="-1112343"/>
              <a:ext cx="125874" cy="9867"/>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3404936" y="-2181223"/>
              <a:ext cx="118045" cy="52148"/>
            </a:xfrm>
            <a:custGeom>
              <a:rect b="b" l="l" r="r" t="t"/>
              <a:pathLst>
                <a:path extrusionOk="0" h="1612" w="3649">
                  <a:moveTo>
                    <a:pt x="3344" y="0"/>
                  </a:moveTo>
                  <a:lnTo>
                    <a:pt x="3344" y="1307"/>
                  </a:lnTo>
                  <a:lnTo>
                    <a:pt x="1" y="1307"/>
                  </a:lnTo>
                  <a:lnTo>
                    <a:pt x="1"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3456083" y="-2130108"/>
              <a:ext cx="9867" cy="42314"/>
            </a:xfrm>
            <a:custGeom>
              <a:rect b="b" l="l" r="r" t="t"/>
              <a:pathLst>
                <a:path extrusionOk="0" h="1308" w="305">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3409853" y="-2092743"/>
              <a:ext cx="160327" cy="9867"/>
            </a:xfrm>
            <a:custGeom>
              <a:rect b="b" l="l" r="r" t="t"/>
              <a:pathLst>
                <a:path extrusionOk="0" h="305" w="4956">
                  <a:moveTo>
                    <a:pt x="1" y="1"/>
                  </a:moveTo>
                  <a:lnTo>
                    <a:pt x="1"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3359709" y="-2088796"/>
              <a:ext cx="159324" cy="58036"/>
            </a:xfrm>
            <a:custGeom>
              <a:rect b="b" l="l" r="r" t="t"/>
              <a:pathLst>
                <a:path extrusionOk="0" h="1794" w="4925">
                  <a:moveTo>
                    <a:pt x="4651" y="0"/>
                  </a:moveTo>
                  <a:lnTo>
                    <a:pt x="4651" y="1520"/>
                  </a:lnTo>
                  <a:lnTo>
                    <a:pt x="1" y="1520"/>
                  </a:lnTo>
                  <a:lnTo>
                    <a:pt x="1" y="1794"/>
                  </a:lnTo>
                  <a:lnTo>
                    <a:pt x="4925" y="1794"/>
                  </a:lnTo>
                  <a:lnTo>
                    <a:pt x="4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3461000" y="-1997340"/>
              <a:ext cx="125874" cy="9867"/>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4596749" y="-2857749"/>
              <a:ext cx="118013" cy="53119"/>
            </a:xfrm>
            <a:custGeom>
              <a:rect b="b" l="l" r="r" t="t"/>
              <a:pathLst>
                <a:path extrusionOk="0" h="1642" w="3648">
                  <a:moveTo>
                    <a:pt x="3344" y="0"/>
                  </a:moveTo>
                  <a:lnTo>
                    <a:pt x="3344" y="1337"/>
                  </a:lnTo>
                  <a:lnTo>
                    <a:pt x="0" y="1337"/>
                  </a:lnTo>
                  <a:lnTo>
                    <a:pt x="0" y="1641"/>
                  </a:lnTo>
                  <a:lnTo>
                    <a:pt x="3648" y="164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4648867" y="-2805664"/>
              <a:ext cx="9867" cy="41343"/>
            </a:xfrm>
            <a:custGeom>
              <a:rect b="b" l="l" r="r" t="t"/>
              <a:pathLst>
                <a:path extrusionOk="0" h="1278" w="305">
                  <a:moveTo>
                    <a:pt x="0" y="1"/>
                  </a:moveTo>
                  <a:lnTo>
                    <a:pt x="0" y="1278"/>
                  </a:lnTo>
                  <a:lnTo>
                    <a:pt x="304" y="127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4601667" y="-2769269"/>
              <a:ext cx="161297" cy="9867"/>
            </a:xfrm>
            <a:custGeom>
              <a:rect b="b" l="l" r="r" t="t"/>
              <a:pathLst>
                <a:path extrusionOk="0" h="305" w="4986">
                  <a:moveTo>
                    <a:pt x="0" y="1"/>
                  </a:moveTo>
                  <a:lnTo>
                    <a:pt x="0" y="305"/>
                  </a:lnTo>
                  <a:lnTo>
                    <a:pt x="4985" y="305"/>
                  </a:lnTo>
                  <a:lnTo>
                    <a:pt x="49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4551523" y="-2764352"/>
              <a:ext cx="160294" cy="58036"/>
            </a:xfrm>
            <a:custGeom>
              <a:rect b="b" l="l" r="r" t="t"/>
              <a:pathLst>
                <a:path extrusionOk="0" h="1794" w="4955">
                  <a:moveTo>
                    <a:pt x="4681" y="1"/>
                  </a:moveTo>
                  <a:lnTo>
                    <a:pt x="4681" y="1520"/>
                  </a:lnTo>
                  <a:lnTo>
                    <a:pt x="0" y="1520"/>
                  </a:lnTo>
                  <a:lnTo>
                    <a:pt x="0" y="1794"/>
                  </a:lnTo>
                  <a:lnTo>
                    <a:pt x="4955" y="1794"/>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4653784" y="-2672895"/>
              <a:ext cx="124903" cy="9867"/>
            </a:xfrm>
            <a:custGeom>
              <a:rect b="b" l="l" r="r" t="t"/>
              <a:pathLst>
                <a:path extrusionOk="0" h="305" w="3861">
                  <a:moveTo>
                    <a:pt x="0" y="0"/>
                  </a:moveTo>
                  <a:lnTo>
                    <a:pt x="0" y="304"/>
                  </a:lnTo>
                  <a:lnTo>
                    <a:pt x="3861" y="304"/>
                  </a:lnTo>
                  <a:lnTo>
                    <a:pt x="3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3945781" y="-1271640"/>
              <a:ext cx="118013" cy="5214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3996896" y="-1220525"/>
              <a:ext cx="9867" cy="42314"/>
            </a:xfrm>
            <a:custGeom>
              <a:rect b="b" l="l" r="r" t="t"/>
              <a:pathLst>
                <a:path extrusionOk="0" h="1308" w="305">
                  <a:moveTo>
                    <a:pt x="1" y="1"/>
                  </a:moveTo>
                  <a:lnTo>
                    <a:pt x="1" y="1308"/>
                  </a:lnTo>
                  <a:lnTo>
                    <a:pt x="305" y="1308"/>
                  </a:lnTo>
                  <a:lnTo>
                    <a:pt x="3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3950698" y="-1183160"/>
              <a:ext cx="160294" cy="9867"/>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3900554" y="-1178242"/>
              <a:ext cx="159324" cy="57065"/>
            </a:xfrm>
            <a:custGeom>
              <a:rect b="b" l="l" r="r" t="t"/>
              <a:pathLst>
                <a:path extrusionOk="0" h="1764" w="4925">
                  <a:moveTo>
                    <a:pt x="4651" y="1"/>
                  </a:moveTo>
                  <a:lnTo>
                    <a:pt x="4651" y="1520"/>
                  </a:lnTo>
                  <a:lnTo>
                    <a:pt x="0" y="1520"/>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4001813" y="-1087756"/>
              <a:ext cx="125906" cy="9834"/>
            </a:xfrm>
            <a:custGeom>
              <a:rect b="b" l="l" r="r" t="t"/>
              <a:pathLst>
                <a:path extrusionOk="0" h="304" w="3892">
                  <a:moveTo>
                    <a:pt x="1" y="0"/>
                  </a:moveTo>
                  <a:lnTo>
                    <a:pt x="1" y="304"/>
                  </a:lnTo>
                  <a:lnTo>
                    <a:pt x="3892" y="304"/>
                  </a:lnTo>
                  <a:lnTo>
                    <a:pt x="3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4161142" y="-1135959"/>
              <a:ext cx="117042" cy="53151"/>
            </a:xfrm>
            <a:custGeom>
              <a:rect b="b" l="l" r="r" t="t"/>
              <a:pathLst>
                <a:path extrusionOk="0" h="1643" w="3618">
                  <a:moveTo>
                    <a:pt x="0" y="1"/>
                  </a:moveTo>
                  <a:lnTo>
                    <a:pt x="0" y="1642"/>
                  </a:lnTo>
                  <a:lnTo>
                    <a:pt x="304" y="1642"/>
                  </a:lnTo>
                  <a:lnTo>
                    <a:pt x="304" y="274"/>
                  </a:lnTo>
                  <a:lnTo>
                    <a:pt x="3617" y="274"/>
                  </a:lnTo>
                  <a:lnTo>
                    <a:pt x="36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4217174" y="-1176269"/>
              <a:ext cx="9867" cy="42314"/>
            </a:xfrm>
            <a:custGeom>
              <a:rect b="b" l="l" r="r" t="t"/>
              <a:pathLst>
                <a:path extrusionOk="0" h="1308" w="305">
                  <a:moveTo>
                    <a:pt x="1" y="0"/>
                  </a:moveTo>
                  <a:lnTo>
                    <a:pt x="1" y="1307"/>
                  </a:lnTo>
                  <a:lnTo>
                    <a:pt x="305" y="1307"/>
                  </a:lnTo>
                  <a:lnTo>
                    <a:pt x="3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4109025" y="-1183160"/>
              <a:ext cx="165211" cy="11840"/>
            </a:xfrm>
            <a:custGeom>
              <a:rect b="b" l="l" r="r" t="t"/>
              <a:pathLst>
                <a:path extrusionOk="0" h="366" w="5107">
                  <a:moveTo>
                    <a:pt x="30" y="1"/>
                  </a:moveTo>
                  <a:lnTo>
                    <a:pt x="0" y="305"/>
                  </a:lnTo>
                  <a:lnTo>
                    <a:pt x="5107" y="365"/>
                  </a:lnTo>
                  <a:lnTo>
                    <a:pt x="5107" y="61"/>
                  </a:lnTo>
                  <a:lnTo>
                    <a:pt x="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4164086" y="-1234274"/>
              <a:ext cx="160294" cy="58036"/>
            </a:xfrm>
            <a:custGeom>
              <a:rect b="b" l="l" r="r" t="t"/>
              <a:pathLst>
                <a:path extrusionOk="0" h="1794" w="4955">
                  <a:moveTo>
                    <a:pt x="0" y="0"/>
                  </a:moveTo>
                  <a:lnTo>
                    <a:pt x="0" y="1793"/>
                  </a:lnTo>
                  <a:lnTo>
                    <a:pt x="274" y="1793"/>
                  </a:lnTo>
                  <a:lnTo>
                    <a:pt x="274" y="274"/>
                  </a:lnTo>
                  <a:lnTo>
                    <a:pt x="4955" y="274"/>
                  </a:lnTo>
                  <a:lnTo>
                    <a:pt x="49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4097216" y="-1277560"/>
              <a:ext cx="124903" cy="9867"/>
            </a:xfrm>
            <a:custGeom>
              <a:rect b="b" l="l" r="r" t="t"/>
              <a:pathLst>
                <a:path extrusionOk="0" h="305" w="3861">
                  <a:moveTo>
                    <a:pt x="0" y="1"/>
                  </a:moveTo>
                  <a:lnTo>
                    <a:pt x="0" y="305"/>
                  </a:lnTo>
                  <a:lnTo>
                    <a:pt x="3861" y="305"/>
                  </a:lnTo>
                  <a:lnTo>
                    <a:pt x="3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3568179" y="-2215645"/>
              <a:ext cx="98344" cy="49204"/>
            </a:xfrm>
            <a:custGeom>
              <a:rect b="b" l="l" r="r" t="t"/>
              <a:pathLst>
                <a:path extrusionOk="0" h="1521"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3703892" y="-2166471"/>
              <a:ext cx="98344" cy="49172"/>
            </a:xfrm>
            <a:custGeom>
              <a:rect b="b" l="l" r="r" t="t"/>
              <a:pathLst>
                <a:path extrusionOk="0" h="1520"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3826794" y="-2240232"/>
              <a:ext cx="98376" cy="49204"/>
            </a:xfrm>
            <a:custGeom>
              <a:rect b="b" l="l" r="r" t="t"/>
              <a:pathLst>
                <a:path extrusionOk="0" h="1521" w="3041">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4207339" y="-2215645"/>
              <a:ext cx="98376" cy="49204"/>
            </a:xfrm>
            <a:custGeom>
              <a:rect b="b" l="l" r="r" t="t"/>
              <a:pathLst>
                <a:path extrusionOk="0" h="1521"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4465954" y="-2166471"/>
              <a:ext cx="98376" cy="49172"/>
            </a:xfrm>
            <a:custGeom>
              <a:rect b="b" l="l" r="r" t="t"/>
              <a:pathLst>
                <a:path extrusionOk="0" h="1520"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3568179" y="-1428996"/>
              <a:ext cx="98344" cy="49204"/>
            </a:xfrm>
            <a:custGeom>
              <a:rect b="b" l="l" r="r" t="t"/>
              <a:pathLst>
                <a:path extrusionOk="0" h="1521" w="3040">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3703892" y="-1379822"/>
              <a:ext cx="98344" cy="49204"/>
            </a:xfrm>
            <a:custGeom>
              <a:rect b="b" l="l" r="r" t="t"/>
              <a:pathLst>
                <a:path extrusionOk="0" h="1521" w="3040">
                  <a:moveTo>
                    <a:pt x="0" y="1"/>
                  </a:moveTo>
                  <a:lnTo>
                    <a:pt x="0"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3826794" y="-1453582"/>
              <a:ext cx="98376" cy="49204"/>
            </a:xfrm>
            <a:custGeom>
              <a:rect b="b" l="l" r="r" t="t"/>
              <a:pathLst>
                <a:path extrusionOk="0" h="1521" w="3041">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207339" y="-1428996"/>
              <a:ext cx="98376" cy="49204"/>
            </a:xfrm>
            <a:custGeom>
              <a:rect b="b" l="l" r="r" t="t"/>
              <a:pathLst>
                <a:path extrusionOk="0" h="1521" w="3041">
                  <a:moveTo>
                    <a:pt x="1" y="1"/>
                  </a:moveTo>
                  <a:lnTo>
                    <a:pt x="1"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465954" y="-1379822"/>
              <a:ext cx="98376" cy="49204"/>
            </a:xfrm>
            <a:custGeom>
              <a:rect b="b" l="l" r="r" t="t"/>
              <a:pathLst>
                <a:path extrusionOk="0" h="1521" w="3041">
                  <a:moveTo>
                    <a:pt x="1" y="1"/>
                  </a:moveTo>
                  <a:lnTo>
                    <a:pt x="1"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3568179" y="-827201"/>
              <a:ext cx="406122" cy="529052"/>
            </a:xfrm>
            <a:custGeom>
              <a:rect b="b" l="l" r="r" t="t"/>
              <a:pathLst>
                <a:path extrusionOk="0" h="16354" w="12554">
                  <a:moveTo>
                    <a:pt x="0" y="1"/>
                  </a:moveTo>
                  <a:lnTo>
                    <a:pt x="0"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3641940" y="-642314"/>
              <a:ext cx="264526" cy="344172"/>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4182753" y="-827201"/>
              <a:ext cx="406154" cy="529052"/>
            </a:xfrm>
            <a:custGeom>
              <a:rect b="b" l="l" r="r" t="t"/>
              <a:pathLst>
                <a:path extrusionOk="0" h="16354" w="12555">
                  <a:moveTo>
                    <a:pt x="1" y="1"/>
                  </a:moveTo>
                  <a:lnTo>
                    <a:pt x="1"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3494419" y="-950102"/>
              <a:ext cx="1204585" cy="184880"/>
            </a:xfrm>
            <a:custGeom>
              <a:rect b="b" l="l" r="r" t="t"/>
              <a:pathLst>
                <a:path extrusionOk="0" h="5715" w="37236">
                  <a:moveTo>
                    <a:pt x="1" y="0"/>
                  </a:moveTo>
                  <a:lnTo>
                    <a:pt x="1" y="5715"/>
                  </a:lnTo>
                  <a:lnTo>
                    <a:pt x="37235" y="5715"/>
                  </a:lnTo>
                  <a:lnTo>
                    <a:pt x="37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3494419" y="-950102"/>
              <a:ext cx="1204585" cy="86569"/>
            </a:xfrm>
            <a:custGeom>
              <a:rect b="b" l="l" r="r" t="t"/>
              <a:pathLst>
                <a:path extrusionOk="0" h="2676" w="37236">
                  <a:moveTo>
                    <a:pt x="1" y="0"/>
                  </a:moveTo>
                  <a:lnTo>
                    <a:pt x="1" y="2675"/>
                  </a:lnTo>
                  <a:lnTo>
                    <a:pt x="37235" y="2675"/>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4256513" y="-642314"/>
              <a:ext cx="264526" cy="344172"/>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1935841" y="-3641487"/>
              <a:ext cx="378592" cy="341228"/>
            </a:xfrm>
            <a:custGeom>
              <a:rect b="b" l="l" r="r" t="t"/>
              <a:pathLst>
                <a:path extrusionOk="0" h="10548" w="11703">
                  <a:moveTo>
                    <a:pt x="10578" y="1"/>
                  </a:moveTo>
                  <a:lnTo>
                    <a:pt x="1" y="10548"/>
                  </a:lnTo>
                  <a:lnTo>
                    <a:pt x="11703" y="10548"/>
                  </a:lnTo>
                  <a:lnTo>
                    <a:pt x="10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1626080" y="-3306168"/>
              <a:ext cx="1741465" cy="2995157"/>
            </a:xfrm>
            <a:custGeom>
              <a:rect b="b" l="l" r="r" t="t"/>
              <a:pathLst>
                <a:path extrusionOk="0" h="92586" w="53832">
                  <a:moveTo>
                    <a:pt x="1" y="1"/>
                  </a:moveTo>
                  <a:lnTo>
                    <a:pt x="1" y="92586"/>
                  </a:lnTo>
                  <a:lnTo>
                    <a:pt x="53832" y="92586"/>
                  </a:lnTo>
                  <a:lnTo>
                    <a:pt x="538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990971" y="-1859686"/>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3138460" y="-1799707"/>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3038172" y="-1799707"/>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3191548" y="-1859686"/>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3091260" y="-173872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3091260" y="-1859686"/>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278051" y="-3641487"/>
              <a:ext cx="811241" cy="344204"/>
            </a:xfrm>
            <a:custGeom>
              <a:rect b="b" l="l" r="r" t="t"/>
              <a:pathLst>
                <a:path extrusionOk="0" h="10640" w="25077">
                  <a:moveTo>
                    <a:pt x="0" y="1"/>
                  </a:moveTo>
                  <a:lnTo>
                    <a:pt x="0" y="10639"/>
                  </a:lnTo>
                  <a:lnTo>
                    <a:pt x="25077" y="10639"/>
                  </a:lnTo>
                  <a:lnTo>
                    <a:pt x="250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1811937" y="-3306168"/>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1806049" y="-3306168"/>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1885697" y="-3306168"/>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1879809" y="-3306168"/>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1959457" y="-3306168"/>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1953537" y="-3306168"/>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033186" y="-3306168"/>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027298" y="-3306168"/>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106946" y="-3306168"/>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101058" y="-3306168"/>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180706" y="-3306168"/>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174786" y="-3306168"/>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1626080" y="-1723973"/>
              <a:ext cx="1745412" cy="1413016"/>
            </a:xfrm>
            <a:custGeom>
              <a:rect b="b" l="l" r="r" t="t"/>
              <a:pathLst>
                <a:path extrusionOk="0" h="43679" w="53954">
                  <a:moveTo>
                    <a:pt x="1" y="0"/>
                  </a:moveTo>
                  <a:lnTo>
                    <a:pt x="1" y="43679"/>
                  </a:lnTo>
                  <a:lnTo>
                    <a:pt x="53953" y="43679"/>
                  </a:lnTo>
                  <a:lnTo>
                    <a:pt x="539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1981068" y="-1621711"/>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1981068" y="-1605018"/>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148258" y="-1605018"/>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1981068" y="-1621711"/>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1981068" y="-1398488"/>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143341" y="-1598127"/>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1981068" y="-1154626"/>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643844" y="-1621711"/>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643844" y="-1605018"/>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811002" y="-1605018"/>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643844" y="-1621711"/>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643844" y="-1398488"/>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805115" y="-1598127"/>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643844" y="-1154626"/>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1945676" y="-961911"/>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945676" y="-912737"/>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1945676" y="-802614"/>
              <a:ext cx="1094433" cy="21674"/>
            </a:xfrm>
            <a:custGeom>
              <a:rect b="b" l="l" r="r" t="t"/>
              <a:pathLst>
                <a:path extrusionOk="0" h="670" w="33831">
                  <a:moveTo>
                    <a:pt x="1" y="1"/>
                  </a:moveTo>
                  <a:lnTo>
                    <a:pt x="1" y="669"/>
                  </a:lnTo>
                  <a:lnTo>
                    <a:pt x="33831" y="669"/>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1945676" y="-690517"/>
              <a:ext cx="1094433" cy="21674"/>
            </a:xfrm>
            <a:custGeom>
              <a:rect b="b" l="l" r="r" t="t"/>
              <a:pathLst>
                <a:path extrusionOk="0" h="670" w="33831">
                  <a:moveTo>
                    <a:pt x="1" y="1"/>
                  </a:moveTo>
                  <a:lnTo>
                    <a:pt x="1" y="670"/>
                  </a:lnTo>
                  <a:lnTo>
                    <a:pt x="33831" y="670"/>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1945676" y="-580362"/>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1945676" y="-468265"/>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1864054" y="-310358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1716566" y="-3163596"/>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1816854" y="-3163596"/>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1663445" y="-3103585"/>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1763766" y="-322357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1763766" y="-3103585"/>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540580" y="-2402472"/>
              <a:ext cx="93459" cy="54089"/>
            </a:xfrm>
            <a:custGeom>
              <a:rect b="b" l="l" r="r" t="t"/>
              <a:pathLst>
                <a:path extrusionOk="0" h="1672" w="2889">
                  <a:moveTo>
                    <a:pt x="1" y="0"/>
                  </a:moveTo>
                  <a:lnTo>
                    <a:pt x="1" y="1672"/>
                  </a:lnTo>
                  <a:lnTo>
                    <a:pt x="2889" y="1672"/>
                  </a:lnTo>
                  <a:lnTo>
                    <a:pt x="28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393091" y="-2463454"/>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2409" y="-2463454"/>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339000" y="-2402472"/>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440291" y="-2523433"/>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440291" y="-2402472"/>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3240722" y="-310358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3093233" y="-3163596"/>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3193522" y="-3163596"/>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3040113" y="-3103585"/>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3140433" y="-322357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3140433" y="-3103585"/>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941798" y="-262178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3089286" y="-2561769"/>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988998" y="-2561769"/>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3142407" y="-262178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3042086" y="-250179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3042086" y="-2621780"/>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1712619" y="-204454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1860140" y="-1983590"/>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1759819" y="-1983590"/>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1913228" y="-2044540"/>
              <a:ext cx="93459" cy="54089"/>
            </a:xfrm>
            <a:custGeom>
              <a:rect b="b" l="l" r="r" t="t"/>
              <a:pathLst>
                <a:path extrusionOk="0" h="1672" w="2889">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1812939" y="-1923611"/>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1812939" y="-2044540"/>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1981068" y="-3000353"/>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1981068" y="-298463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148258" y="-298463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1981068" y="-3000353"/>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1981068" y="-2778101"/>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142338" y="-2976736"/>
              <a:ext cx="51178" cy="449374"/>
            </a:xfrm>
            <a:custGeom>
              <a:rect b="b" l="l" r="r" t="t"/>
              <a:pathLst>
                <a:path extrusionOk="0" h="13891" w="1582">
                  <a:moveTo>
                    <a:pt x="1" y="0"/>
                  </a:moveTo>
                  <a:lnTo>
                    <a:pt x="1" y="13891"/>
                  </a:lnTo>
                  <a:lnTo>
                    <a:pt x="1581" y="13891"/>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1981068" y="-2533268"/>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1981068" y="-2311048"/>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1981068" y="-2294323"/>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148258" y="-2294323"/>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1981068" y="-2311048"/>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1981068" y="-2088796"/>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143341" y="-2287432"/>
              <a:ext cx="50175" cy="449406"/>
            </a:xfrm>
            <a:custGeom>
              <a:rect b="b" l="l" r="r" t="t"/>
              <a:pathLst>
                <a:path extrusionOk="0" h="13892" w="1551">
                  <a:moveTo>
                    <a:pt x="0" y="0"/>
                  </a:moveTo>
                  <a:lnTo>
                    <a:pt x="0" y="13891"/>
                  </a:lnTo>
                  <a:lnTo>
                    <a:pt x="1550" y="13891"/>
                  </a:lnTo>
                  <a:lnTo>
                    <a:pt x="1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1981068" y="-1843963"/>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643844" y="-2311048"/>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643844" y="-2294323"/>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811002" y="-2294323"/>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643844" y="-2311048"/>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643844" y="-2088796"/>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805115" y="-2287432"/>
              <a:ext cx="50175" cy="449406"/>
            </a:xfrm>
            <a:custGeom>
              <a:rect b="b" l="l" r="r" t="t"/>
              <a:pathLst>
                <a:path extrusionOk="0" h="13892"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643844" y="-1843963"/>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643844" y="-3000353"/>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643844" y="-298463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811002" y="-298463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643844" y="-3000353"/>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643844" y="-2778101"/>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805115" y="-2976736"/>
              <a:ext cx="50175" cy="449374"/>
            </a:xfrm>
            <a:custGeom>
              <a:rect b="b" l="l" r="r" t="t"/>
              <a:pathLst>
                <a:path extrusionOk="0" h="13891"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643844" y="-2533268"/>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392121" y="-3936464"/>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229848" y="-4107569"/>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229848" y="-402103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1890614" y="-1054338"/>
              <a:ext cx="1204585" cy="196688"/>
            </a:xfrm>
            <a:custGeom>
              <a:rect b="b" l="l" r="r" t="t"/>
              <a:pathLst>
                <a:path extrusionOk="0" h="6080" w="37236">
                  <a:moveTo>
                    <a:pt x="0" y="0"/>
                  </a:moveTo>
                  <a:lnTo>
                    <a:pt x="0" y="6080"/>
                  </a:lnTo>
                  <a:lnTo>
                    <a:pt x="37235" y="6080"/>
                  </a:lnTo>
                  <a:lnTo>
                    <a:pt x="37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4176865" y="-2734847"/>
              <a:ext cx="448403" cy="82622"/>
            </a:xfrm>
            <a:custGeom>
              <a:rect b="b" l="l" r="r" t="t"/>
              <a:pathLst>
                <a:path extrusionOk="0" h="2554" w="13861">
                  <a:moveTo>
                    <a:pt x="11277" y="0"/>
                  </a:moveTo>
                  <a:lnTo>
                    <a:pt x="2462" y="92"/>
                  </a:lnTo>
                  <a:lnTo>
                    <a:pt x="0" y="2554"/>
                  </a:lnTo>
                  <a:lnTo>
                    <a:pt x="13861" y="2554"/>
                  </a:lnTo>
                  <a:lnTo>
                    <a:pt x="112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1945676" y="-357172"/>
              <a:ext cx="1094433" cy="21674"/>
            </a:xfrm>
            <a:custGeom>
              <a:rect b="b" l="l" r="r" t="t"/>
              <a:pathLst>
                <a:path extrusionOk="0" h="670" w="33831">
                  <a:moveTo>
                    <a:pt x="1" y="1"/>
                  </a:moveTo>
                  <a:lnTo>
                    <a:pt x="1" y="670"/>
                  </a:lnTo>
                  <a:lnTo>
                    <a:pt x="33831" y="670"/>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2"/>
          <p:cNvSpPr/>
          <p:nvPr/>
        </p:nvSpPr>
        <p:spPr>
          <a:xfrm>
            <a:off x="897941" y="390775"/>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
          <p:cNvGrpSpPr/>
          <p:nvPr/>
        </p:nvGrpSpPr>
        <p:grpSpPr>
          <a:xfrm>
            <a:off x="4562405" y="4025808"/>
            <a:ext cx="4621553" cy="1155413"/>
            <a:chOff x="4680405" y="4521483"/>
            <a:chExt cx="4621553" cy="1155413"/>
          </a:xfrm>
        </p:grpSpPr>
        <p:sp>
          <p:nvSpPr>
            <p:cNvPr id="396" name="Google Shape;396;p2"/>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
          <p:cNvGrpSpPr/>
          <p:nvPr/>
        </p:nvGrpSpPr>
        <p:grpSpPr>
          <a:xfrm>
            <a:off x="-39938" y="4025808"/>
            <a:ext cx="4615033" cy="1157300"/>
            <a:chOff x="78062" y="4521483"/>
            <a:chExt cx="4615033" cy="1157300"/>
          </a:xfrm>
        </p:grpSpPr>
        <p:sp>
          <p:nvSpPr>
            <p:cNvPr id="403" name="Google Shape;403;p2"/>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9" name="Shape 1019"/>
        <p:cNvGrpSpPr/>
        <p:nvPr/>
      </p:nvGrpSpPr>
      <p:grpSpPr>
        <a:xfrm>
          <a:off x="0" y="0"/>
          <a:ext cx="0" cy="0"/>
          <a:chOff x="0" y="0"/>
          <a:chExt cx="0" cy="0"/>
        </a:xfrm>
      </p:grpSpPr>
      <p:sp>
        <p:nvSpPr>
          <p:cNvPr id="1020" name="Google Shape;1020;p11"/>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11"/>
          <p:cNvGrpSpPr/>
          <p:nvPr/>
        </p:nvGrpSpPr>
        <p:grpSpPr>
          <a:xfrm>
            <a:off x="-37376" y="827389"/>
            <a:ext cx="1741485" cy="3219431"/>
            <a:chOff x="-37376" y="827389"/>
            <a:chExt cx="1741485" cy="3219431"/>
          </a:xfrm>
        </p:grpSpPr>
        <p:sp>
          <p:nvSpPr>
            <p:cNvPr id="1022" name="Google Shape;1022;p11"/>
            <p:cNvSpPr/>
            <p:nvPr/>
          </p:nvSpPr>
          <p:spPr>
            <a:xfrm>
              <a:off x="499523" y="2853053"/>
              <a:ext cx="1091489" cy="186854"/>
            </a:xfrm>
            <a:custGeom>
              <a:rect b="b" l="l" r="r" t="t"/>
              <a:pathLst>
                <a:path extrusionOk="0" h="5776" w="33740">
                  <a:moveTo>
                    <a:pt x="1641" y="0"/>
                  </a:moveTo>
                  <a:cubicBezTo>
                    <a:pt x="1641" y="0"/>
                    <a:pt x="1641" y="3009"/>
                    <a:pt x="0" y="5775"/>
                  </a:cubicBezTo>
                  <a:lnTo>
                    <a:pt x="33739" y="5775"/>
                  </a:lnTo>
                  <a:cubicBezTo>
                    <a:pt x="32068" y="3009"/>
                    <a:pt x="32068" y="0"/>
                    <a:pt x="32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
            <p:cNvSpPr/>
            <p:nvPr/>
          </p:nvSpPr>
          <p:spPr>
            <a:xfrm>
              <a:off x="552611" y="2817661"/>
              <a:ext cx="976452" cy="16725"/>
            </a:xfrm>
            <a:custGeom>
              <a:rect b="b" l="l" r="r" t="t"/>
              <a:pathLst>
                <a:path extrusionOk="0" h="517" w="30184">
                  <a:moveTo>
                    <a:pt x="0" y="0"/>
                  </a:moveTo>
                  <a:lnTo>
                    <a:pt x="0" y="517"/>
                  </a:lnTo>
                  <a:lnTo>
                    <a:pt x="30183" y="517"/>
                  </a:lnTo>
                  <a:lnTo>
                    <a:pt x="301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
            <p:cNvSpPr/>
            <p:nvPr/>
          </p:nvSpPr>
          <p:spPr>
            <a:xfrm>
              <a:off x="591950" y="2853053"/>
              <a:ext cx="39370" cy="186854"/>
            </a:xfrm>
            <a:custGeom>
              <a:rect b="b" l="l" r="r" t="t"/>
              <a:pathLst>
                <a:path extrusionOk="0" h="5776" w="1217">
                  <a:moveTo>
                    <a:pt x="1155" y="0"/>
                  </a:moveTo>
                  <a:cubicBezTo>
                    <a:pt x="1155" y="61"/>
                    <a:pt x="1094"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
            <p:cNvSpPr/>
            <p:nvPr/>
          </p:nvSpPr>
          <p:spPr>
            <a:xfrm>
              <a:off x="710937" y="2853053"/>
              <a:ext cx="39338" cy="186854"/>
            </a:xfrm>
            <a:custGeom>
              <a:rect b="b" l="l" r="r" t="t"/>
              <a:pathLst>
                <a:path extrusionOk="0" h="5776" w="1216">
                  <a:moveTo>
                    <a:pt x="1155" y="0"/>
                  </a:moveTo>
                  <a:cubicBezTo>
                    <a:pt x="1155" y="61"/>
                    <a:pt x="1125"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
            <p:cNvSpPr/>
            <p:nvPr/>
          </p:nvSpPr>
          <p:spPr>
            <a:xfrm>
              <a:off x="829924" y="2853053"/>
              <a:ext cx="40340" cy="186854"/>
            </a:xfrm>
            <a:custGeom>
              <a:rect b="b" l="l" r="r" t="t"/>
              <a:pathLst>
                <a:path extrusionOk="0" h="5776" w="1247">
                  <a:moveTo>
                    <a:pt x="1155" y="0"/>
                  </a:moveTo>
                  <a:cubicBezTo>
                    <a:pt x="1155" y="61"/>
                    <a:pt x="1125" y="3982"/>
                    <a:pt x="0" y="5745"/>
                  </a:cubicBezTo>
                  <a:lnTo>
                    <a:pt x="91" y="5775"/>
                  </a:lnTo>
                  <a:cubicBezTo>
                    <a:pt x="1185" y="4043"/>
                    <a:pt x="1246" y="61"/>
                    <a:pt x="12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
            <p:cNvSpPr/>
            <p:nvPr/>
          </p:nvSpPr>
          <p:spPr>
            <a:xfrm>
              <a:off x="949882" y="2853053"/>
              <a:ext cx="39370" cy="186854"/>
            </a:xfrm>
            <a:custGeom>
              <a:rect b="b" l="l" r="r" t="t"/>
              <a:pathLst>
                <a:path extrusionOk="0" h="5776" w="1217">
                  <a:moveTo>
                    <a:pt x="1125" y="0"/>
                  </a:moveTo>
                  <a:cubicBezTo>
                    <a:pt x="1125" y="61"/>
                    <a:pt x="1095" y="3982"/>
                    <a:pt x="0" y="5745"/>
                  </a:cubicBezTo>
                  <a:lnTo>
                    <a:pt x="6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
            <p:cNvSpPr/>
            <p:nvPr/>
          </p:nvSpPr>
          <p:spPr>
            <a:xfrm>
              <a:off x="1460220" y="2853053"/>
              <a:ext cx="39370" cy="186854"/>
            </a:xfrm>
            <a:custGeom>
              <a:rect b="b" l="l" r="r" t="t"/>
              <a:pathLst>
                <a:path extrusionOk="0" h="5776" w="1217">
                  <a:moveTo>
                    <a:pt x="1" y="0"/>
                  </a:moveTo>
                  <a:cubicBezTo>
                    <a:pt x="1" y="61"/>
                    <a:pt x="31" y="4043"/>
                    <a:pt x="1125" y="5775"/>
                  </a:cubicBezTo>
                  <a:lnTo>
                    <a:pt x="1216" y="5745"/>
                  </a:lnTo>
                  <a:cubicBezTo>
                    <a:pt x="92" y="4013"/>
                    <a:pt x="61" y="61"/>
                    <a:pt x="61" y="0"/>
                  </a:cubicBezTo>
                  <a:close/>
                </a:path>
              </a:pathLst>
            </a:custGeom>
            <a:solidFill>
              <a:srgbClr val="5A5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
            <p:cNvSpPr/>
            <p:nvPr/>
          </p:nvSpPr>
          <p:spPr>
            <a:xfrm>
              <a:off x="1340263" y="2853053"/>
              <a:ext cx="39370" cy="186854"/>
            </a:xfrm>
            <a:custGeom>
              <a:rect b="b" l="l" r="r" t="t"/>
              <a:pathLst>
                <a:path extrusionOk="0" h="5776" w="1217">
                  <a:moveTo>
                    <a:pt x="0" y="0"/>
                  </a:moveTo>
                  <a:cubicBezTo>
                    <a:pt x="0" y="61"/>
                    <a:pt x="31" y="4043"/>
                    <a:pt x="1155" y="5775"/>
                  </a:cubicBezTo>
                  <a:lnTo>
                    <a:pt x="1216" y="5745"/>
                  </a:lnTo>
                  <a:cubicBezTo>
                    <a:pt x="122" y="4013"/>
                    <a:pt x="92" y="61"/>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
            <p:cNvSpPr/>
            <p:nvPr/>
          </p:nvSpPr>
          <p:spPr>
            <a:xfrm>
              <a:off x="1220305" y="2853053"/>
              <a:ext cx="39338" cy="186854"/>
            </a:xfrm>
            <a:custGeom>
              <a:rect b="b" l="l" r="r" t="t"/>
              <a:pathLst>
                <a:path extrusionOk="0" h="5776" w="1216">
                  <a:moveTo>
                    <a:pt x="0" y="0"/>
                  </a:moveTo>
                  <a:cubicBezTo>
                    <a:pt x="0" y="61"/>
                    <a:pt x="31" y="4043"/>
                    <a:pt x="1125" y="5775"/>
                  </a:cubicBezTo>
                  <a:lnTo>
                    <a:pt x="1216" y="5745"/>
                  </a:lnTo>
                  <a:cubicBezTo>
                    <a:pt x="122"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
            <p:cNvSpPr/>
            <p:nvPr/>
          </p:nvSpPr>
          <p:spPr>
            <a:xfrm>
              <a:off x="1101318" y="2853053"/>
              <a:ext cx="39370" cy="186854"/>
            </a:xfrm>
            <a:custGeom>
              <a:rect b="b" l="l" r="r" t="t"/>
              <a:pathLst>
                <a:path extrusionOk="0" h="5776" w="1217">
                  <a:moveTo>
                    <a:pt x="0" y="0"/>
                  </a:moveTo>
                  <a:cubicBezTo>
                    <a:pt x="0" y="61"/>
                    <a:pt x="31" y="4043"/>
                    <a:pt x="1125" y="5775"/>
                  </a:cubicBezTo>
                  <a:lnTo>
                    <a:pt x="1216" y="5745"/>
                  </a:lnTo>
                  <a:cubicBezTo>
                    <a:pt x="91"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
            <p:cNvSpPr/>
            <p:nvPr/>
          </p:nvSpPr>
          <p:spPr>
            <a:xfrm>
              <a:off x="-37376" y="1051582"/>
              <a:ext cx="1741433" cy="2995157"/>
            </a:xfrm>
            <a:custGeom>
              <a:rect b="b" l="l" r="r" t="t"/>
              <a:pathLst>
                <a:path extrusionOk="0" h="92586" w="53831">
                  <a:moveTo>
                    <a:pt x="912" y="1"/>
                  </a:moveTo>
                  <a:cubicBezTo>
                    <a:pt x="426" y="1"/>
                    <a:pt x="0" y="396"/>
                    <a:pt x="0" y="912"/>
                  </a:cubicBezTo>
                  <a:lnTo>
                    <a:pt x="0" y="92586"/>
                  </a:lnTo>
                  <a:lnTo>
                    <a:pt x="53831" y="92586"/>
                  </a:lnTo>
                  <a:lnTo>
                    <a:pt x="5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
            <p:cNvSpPr/>
            <p:nvPr/>
          </p:nvSpPr>
          <p:spPr>
            <a:xfrm>
              <a:off x="1308785" y="2970649"/>
              <a:ext cx="395317" cy="980787"/>
            </a:xfrm>
            <a:custGeom>
              <a:rect b="b" l="l" r="r" t="t"/>
              <a:pathLst>
                <a:path extrusionOk="0" h="30318" w="12220">
                  <a:moveTo>
                    <a:pt x="12032" y="1"/>
                  </a:moveTo>
                  <a:cubicBezTo>
                    <a:pt x="10478" y="1"/>
                    <a:pt x="9929" y="2513"/>
                    <a:pt x="7326" y="2718"/>
                  </a:cubicBezTo>
                  <a:cubicBezTo>
                    <a:pt x="4621" y="2961"/>
                    <a:pt x="6566" y="5150"/>
                    <a:pt x="4621" y="7369"/>
                  </a:cubicBezTo>
                  <a:cubicBezTo>
                    <a:pt x="2676" y="9557"/>
                    <a:pt x="1976" y="9071"/>
                    <a:pt x="973" y="11502"/>
                  </a:cubicBezTo>
                  <a:cubicBezTo>
                    <a:pt x="1" y="13934"/>
                    <a:pt x="1217" y="14420"/>
                    <a:pt x="973" y="16122"/>
                  </a:cubicBezTo>
                  <a:cubicBezTo>
                    <a:pt x="761" y="17855"/>
                    <a:pt x="2676" y="17855"/>
                    <a:pt x="3679" y="20530"/>
                  </a:cubicBezTo>
                  <a:cubicBezTo>
                    <a:pt x="4651" y="23235"/>
                    <a:pt x="6110" y="22262"/>
                    <a:pt x="6597" y="23478"/>
                  </a:cubicBezTo>
                  <a:cubicBezTo>
                    <a:pt x="7083" y="24694"/>
                    <a:pt x="10244" y="25454"/>
                    <a:pt x="10031" y="27369"/>
                  </a:cubicBezTo>
                  <a:cubicBezTo>
                    <a:pt x="9788" y="29314"/>
                    <a:pt x="12220" y="30317"/>
                    <a:pt x="12220" y="30317"/>
                  </a:cubicBezTo>
                  <a:lnTo>
                    <a:pt x="12220" y="13"/>
                  </a:lnTo>
                  <a:cubicBezTo>
                    <a:pt x="12155" y="5"/>
                    <a:pt x="12093" y="1"/>
                    <a:pt x="12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
            <p:cNvSpPr/>
            <p:nvPr/>
          </p:nvSpPr>
          <p:spPr>
            <a:xfrm>
              <a:off x="116001" y="839197"/>
              <a:ext cx="775850" cy="212410"/>
            </a:xfrm>
            <a:custGeom>
              <a:rect b="b" l="l" r="r" t="t"/>
              <a:pathLst>
                <a:path extrusionOk="0" h="6566" w="23983">
                  <a:moveTo>
                    <a:pt x="22159" y="0"/>
                  </a:moveTo>
                  <a:lnTo>
                    <a:pt x="1" y="6566"/>
                  </a:lnTo>
                  <a:lnTo>
                    <a:pt x="23983" y="6566"/>
                  </a:lnTo>
                  <a:lnTo>
                    <a:pt x="221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
            <p:cNvSpPr/>
            <p:nvPr/>
          </p:nvSpPr>
          <p:spPr>
            <a:xfrm>
              <a:off x="1524146" y="1080116"/>
              <a:ext cx="179963" cy="111122"/>
            </a:xfrm>
            <a:custGeom>
              <a:rect b="b" l="l" r="r" t="t"/>
              <a:pathLst>
                <a:path extrusionOk="0" h="3435" w="5563">
                  <a:moveTo>
                    <a:pt x="0" y="0"/>
                  </a:moveTo>
                  <a:lnTo>
                    <a:pt x="0" y="3435"/>
                  </a:lnTo>
                  <a:lnTo>
                    <a:pt x="5563" y="343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
            <p:cNvSpPr/>
            <p:nvPr/>
          </p:nvSpPr>
          <p:spPr>
            <a:xfrm>
              <a:off x="1453330" y="1218740"/>
              <a:ext cx="250777" cy="111155"/>
            </a:xfrm>
            <a:custGeom>
              <a:rect b="b" l="l" r="r" t="t"/>
              <a:pathLst>
                <a:path extrusionOk="0" h="3436" w="7752">
                  <a:moveTo>
                    <a:pt x="1" y="1"/>
                  </a:moveTo>
                  <a:lnTo>
                    <a:pt x="1" y="3436"/>
                  </a:lnTo>
                  <a:lnTo>
                    <a:pt x="7752" y="343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
            <p:cNvSpPr/>
            <p:nvPr/>
          </p:nvSpPr>
          <p:spPr>
            <a:xfrm>
              <a:off x="1524146" y="1358400"/>
              <a:ext cx="179963" cy="112125"/>
            </a:xfrm>
            <a:custGeom>
              <a:rect b="b" l="l" r="r" t="t"/>
              <a:pathLst>
                <a:path extrusionOk="0" h="3466" w="5563">
                  <a:moveTo>
                    <a:pt x="0" y="0"/>
                  </a:moveTo>
                  <a:lnTo>
                    <a:pt x="0" y="3465"/>
                  </a:lnTo>
                  <a:lnTo>
                    <a:pt x="5563" y="346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
            <p:cNvSpPr/>
            <p:nvPr/>
          </p:nvSpPr>
          <p:spPr>
            <a:xfrm>
              <a:off x="1453330" y="1498027"/>
              <a:ext cx="250777" cy="111122"/>
            </a:xfrm>
            <a:custGeom>
              <a:rect b="b" l="l" r="r" t="t"/>
              <a:pathLst>
                <a:path extrusionOk="0" h="3435" w="7752">
                  <a:moveTo>
                    <a:pt x="1" y="0"/>
                  </a:moveTo>
                  <a:lnTo>
                    <a:pt x="1" y="3435"/>
                  </a:lnTo>
                  <a:lnTo>
                    <a:pt x="7752" y="343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
            <p:cNvSpPr/>
            <p:nvPr/>
          </p:nvSpPr>
          <p:spPr>
            <a:xfrm>
              <a:off x="1524146" y="1636652"/>
              <a:ext cx="179963" cy="111155"/>
            </a:xfrm>
            <a:custGeom>
              <a:rect b="b" l="l" r="r" t="t"/>
              <a:pathLst>
                <a:path extrusionOk="0" h="3436" w="5563">
                  <a:moveTo>
                    <a:pt x="0" y="1"/>
                  </a:moveTo>
                  <a:lnTo>
                    <a:pt x="0" y="3436"/>
                  </a:lnTo>
                  <a:lnTo>
                    <a:pt x="5563" y="343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
            <p:cNvSpPr/>
            <p:nvPr/>
          </p:nvSpPr>
          <p:spPr>
            <a:xfrm>
              <a:off x="1453330" y="1776312"/>
              <a:ext cx="250777" cy="112125"/>
            </a:xfrm>
            <a:custGeom>
              <a:rect b="b" l="l" r="r" t="t"/>
              <a:pathLst>
                <a:path extrusionOk="0" h="3466" w="7752">
                  <a:moveTo>
                    <a:pt x="1" y="0"/>
                  </a:moveTo>
                  <a:lnTo>
                    <a:pt x="1" y="3465"/>
                  </a:lnTo>
                  <a:lnTo>
                    <a:pt x="7752" y="346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
            <p:cNvSpPr/>
            <p:nvPr/>
          </p:nvSpPr>
          <p:spPr>
            <a:xfrm>
              <a:off x="1524146" y="1915939"/>
              <a:ext cx="179963" cy="111155"/>
            </a:xfrm>
            <a:custGeom>
              <a:rect b="b" l="l" r="r" t="t"/>
              <a:pathLst>
                <a:path extrusionOk="0" h="3436" w="5563">
                  <a:moveTo>
                    <a:pt x="0" y="0"/>
                  </a:moveTo>
                  <a:lnTo>
                    <a:pt x="0" y="3435"/>
                  </a:lnTo>
                  <a:lnTo>
                    <a:pt x="5563" y="343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
            <p:cNvSpPr/>
            <p:nvPr/>
          </p:nvSpPr>
          <p:spPr>
            <a:xfrm>
              <a:off x="1453330" y="2055566"/>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
            <p:cNvSpPr/>
            <p:nvPr/>
          </p:nvSpPr>
          <p:spPr>
            <a:xfrm>
              <a:off x="1524146" y="2194223"/>
              <a:ext cx="179963" cy="112125"/>
            </a:xfrm>
            <a:custGeom>
              <a:rect b="b" l="l" r="r" t="t"/>
              <a:pathLst>
                <a:path extrusionOk="0" h="3466" w="5563">
                  <a:moveTo>
                    <a:pt x="0" y="0"/>
                  </a:moveTo>
                  <a:lnTo>
                    <a:pt x="0" y="3465"/>
                  </a:lnTo>
                  <a:lnTo>
                    <a:pt x="5563" y="346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
            <p:cNvSpPr/>
            <p:nvPr/>
          </p:nvSpPr>
          <p:spPr>
            <a:xfrm>
              <a:off x="1453330" y="2333850"/>
              <a:ext cx="250777" cy="111155"/>
            </a:xfrm>
            <a:custGeom>
              <a:rect b="b" l="l" r="r" t="t"/>
              <a:pathLst>
                <a:path extrusionOk="0" h="3436" w="7752">
                  <a:moveTo>
                    <a:pt x="1" y="0"/>
                  </a:moveTo>
                  <a:lnTo>
                    <a:pt x="1" y="3435"/>
                  </a:lnTo>
                  <a:lnTo>
                    <a:pt x="7752" y="343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
            <p:cNvSpPr/>
            <p:nvPr/>
          </p:nvSpPr>
          <p:spPr>
            <a:xfrm>
              <a:off x="1524146" y="2473478"/>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
            <p:cNvSpPr/>
            <p:nvPr/>
          </p:nvSpPr>
          <p:spPr>
            <a:xfrm>
              <a:off x="1453330" y="2612134"/>
              <a:ext cx="250777" cy="112125"/>
            </a:xfrm>
            <a:custGeom>
              <a:rect b="b" l="l" r="r" t="t"/>
              <a:pathLst>
                <a:path extrusionOk="0" h="3466" w="7752">
                  <a:moveTo>
                    <a:pt x="1" y="0"/>
                  </a:moveTo>
                  <a:lnTo>
                    <a:pt x="1" y="3466"/>
                  </a:lnTo>
                  <a:lnTo>
                    <a:pt x="7752" y="3466"/>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
            <p:cNvSpPr/>
            <p:nvPr/>
          </p:nvSpPr>
          <p:spPr>
            <a:xfrm>
              <a:off x="1524146" y="2751762"/>
              <a:ext cx="179963" cy="111155"/>
            </a:xfrm>
            <a:custGeom>
              <a:rect b="b" l="l" r="r" t="t"/>
              <a:pathLst>
                <a:path extrusionOk="0" h="3436" w="5563">
                  <a:moveTo>
                    <a:pt x="0" y="1"/>
                  </a:moveTo>
                  <a:lnTo>
                    <a:pt x="0" y="3435"/>
                  </a:lnTo>
                  <a:lnTo>
                    <a:pt x="5563" y="3435"/>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
            <p:cNvSpPr/>
            <p:nvPr/>
          </p:nvSpPr>
          <p:spPr>
            <a:xfrm>
              <a:off x="1453330" y="2891389"/>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
            <p:cNvSpPr/>
            <p:nvPr/>
          </p:nvSpPr>
          <p:spPr>
            <a:xfrm>
              <a:off x="1524146" y="3030046"/>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
            <p:cNvSpPr/>
            <p:nvPr/>
          </p:nvSpPr>
          <p:spPr>
            <a:xfrm>
              <a:off x="1453330" y="3169673"/>
              <a:ext cx="250777" cy="111155"/>
            </a:xfrm>
            <a:custGeom>
              <a:rect b="b" l="l" r="r" t="t"/>
              <a:pathLst>
                <a:path extrusionOk="0" h="3436" w="7752">
                  <a:moveTo>
                    <a:pt x="1" y="1"/>
                  </a:moveTo>
                  <a:lnTo>
                    <a:pt x="1" y="3435"/>
                  </a:lnTo>
                  <a:lnTo>
                    <a:pt x="7752" y="3435"/>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
            <p:cNvSpPr/>
            <p:nvPr/>
          </p:nvSpPr>
          <p:spPr>
            <a:xfrm>
              <a:off x="1524146" y="3309300"/>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
            <p:cNvSpPr/>
            <p:nvPr/>
          </p:nvSpPr>
          <p:spPr>
            <a:xfrm>
              <a:off x="1453330" y="3447957"/>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
            <p:cNvSpPr/>
            <p:nvPr/>
          </p:nvSpPr>
          <p:spPr>
            <a:xfrm>
              <a:off x="1524146" y="3587584"/>
              <a:ext cx="179963" cy="111155"/>
            </a:xfrm>
            <a:custGeom>
              <a:rect b="b" l="l" r="r" t="t"/>
              <a:pathLst>
                <a:path extrusionOk="0" h="3436" w="5563">
                  <a:moveTo>
                    <a:pt x="0" y="1"/>
                  </a:moveTo>
                  <a:lnTo>
                    <a:pt x="0" y="3436"/>
                  </a:lnTo>
                  <a:lnTo>
                    <a:pt x="5563" y="343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
            <p:cNvSpPr/>
            <p:nvPr/>
          </p:nvSpPr>
          <p:spPr>
            <a:xfrm>
              <a:off x="1453330" y="3727212"/>
              <a:ext cx="250777" cy="112157"/>
            </a:xfrm>
            <a:custGeom>
              <a:rect b="b" l="l" r="r" t="t"/>
              <a:pathLst>
                <a:path extrusionOk="0" h="3467"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
            <p:cNvSpPr/>
            <p:nvPr/>
          </p:nvSpPr>
          <p:spPr>
            <a:xfrm>
              <a:off x="1524146" y="3865868"/>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
            <p:cNvSpPr/>
            <p:nvPr/>
          </p:nvSpPr>
          <p:spPr>
            <a:xfrm>
              <a:off x="-37376" y="1358400"/>
              <a:ext cx="697175" cy="1728655"/>
            </a:xfrm>
            <a:custGeom>
              <a:rect b="b" l="l" r="r" t="t"/>
              <a:pathLst>
                <a:path extrusionOk="0" h="53436" w="21551">
                  <a:moveTo>
                    <a:pt x="0" y="0"/>
                  </a:moveTo>
                  <a:lnTo>
                    <a:pt x="0" y="53405"/>
                  </a:lnTo>
                  <a:cubicBezTo>
                    <a:pt x="137" y="53426"/>
                    <a:pt x="269" y="53436"/>
                    <a:pt x="398" y="53436"/>
                  </a:cubicBezTo>
                  <a:cubicBezTo>
                    <a:pt x="3095" y="53436"/>
                    <a:pt x="4077" y="49068"/>
                    <a:pt x="8632" y="48633"/>
                  </a:cubicBezTo>
                  <a:cubicBezTo>
                    <a:pt x="13374" y="48238"/>
                    <a:pt x="9909" y="44347"/>
                    <a:pt x="13374" y="40487"/>
                  </a:cubicBezTo>
                  <a:cubicBezTo>
                    <a:pt x="16839" y="36596"/>
                    <a:pt x="18116" y="37447"/>
                    <a:pt x="19848" y="33131"/>
                  </a:cubicBezTo>
                  <a:cubicBezTo>
                    <a:pt x="21551" y="28845"/>
                    <a:pt x="19423" y="27964"/>
                    <a:pt x="19848" y="24985"/>
                  </a:cubicBezTo>
                  <a:cubicBezTo>
                    <a:pt x="20244" y="21976"/>
                    <a:pt x="16809" y="21976"/>
                    <a:pt x="15076" y="17234"/>
                  </a:cubicBezTo>
                  <a:cubicBezTo>
                    <a:pt x="13374" y="12462"/>
                    <a:pt x="10790" y="14225"/>
                    <a:pt x="9909" y="12067"/>
                  </a:cubicBezTo>
                  <a:cubicBezTo>
                    <a:pt x="9028" y="9939"/>
                    <a:pt x="3465" y="8632"/>
                    <a:pt x="3860" y="5167"/>
                  </a:cubicBezTo>
                  <a:cubicBezTo>
                    <a:pt x="4286" y="1733"/>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
            <p:cNvSpPr/>
            <p:nvPr/>
          </p:nvSpPr>
          <p:spPr>
            <a:xfrm>
              <a:off x="-37376" y="1080116"/>
              <a:ext cx="180934" cy="111122"/>
            </a:xfrm>
            <a:custGeom>
              <a:rect b="b" l="l" r="r" t="t"/>
              <a:pathLst>
                <a:path extrusionOk="0" h="3435" w="5593">
                  <a:moveTo>
                    <a:pt x="0" y="0"/>
                  </a:moveTo>
                  <a:lnTo>
                    <a:pt x="0" y="3435"/>
                  </a:lnTo>
                  <a:lnTo>
                    <a:pt x="5593" y="343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
            <p:cNvSpPr/>
            <p:nvPr/>
          </p:nvSpPr>
          <p:spPr>
            <a:xfrm>
              <a:off x="-37376" y="1218740"/>
              <a:ext cx="250745" cy="111155"/>
            </a:xfrm>
            <a:custGeom>
              <a:rect b="b" l="l" r="r" t="t"/>
              <a:pathLst>
                <a:path extrusionOk="0" h="3436" w="7751">
                  <a:moveTo>
                    <a:pt x="0" y="1"/>
                  </a:moveTo>
                  <a:lnTo>
                    <a:pt x="0" y="3436"/>
                  </a:lnTo>
                  <a:lnTo>
                    <a:pt x="7751" y="343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
            <p:cNvSpPr/>
            <p:nvPr/>
          </p:nvSpPr>
          <p:spPr>
            <a:xfrm>
              <a:off x="-37376" y="1358400"/>
              <a:ext cx="180934" cy="112125"/>
            </a:xfrm>
            <a:custGeom>
              <a:rect b="b" l="l" r="r" t="t"/>
              <a:pathLst>
                <a:path extrusionOk="0" h="3466" w="5593">
                  <a:moveTo>
                    <a:pt x="0" y="0"/>
                  </a:moveTo>
                  <a:lnTo>
                    <a:pt x="0" y="3465"/>
                  </a:lnTo>
                  <a:lnTo>
                    <a:pt x="5593" y="346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
            <p:cNvSpPr/>
            <p:nvPr/>
          </p:nvSpPr>
          <p:spPr>
            <a:xfrm>
              <a:off x="-37376" y="1498027"/>
              <a:ext cx="250745" cy="111122"/>
            </a:xfrm>
            <a:custGeom>
              <a:rect b="b" l="l" r="r" t="t"/>
              <a:pathLst>
                <a:path extrusionOk="0" h="3435" w="7751">
                  <a:moveTo>
                    <a:pt x="0" y="0"/>
                  </a:moveTo>
                  <a:lnTo>
                    <a:pt x="0" y="3435"/>
                  </a:lnTo>
                  <a:lnTo>
                    <a:pt x="7751" y="343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
            <p:cNvSpPr/>
            <p:nvPr/>
          </p:nvSpPr>
          <p:spPr>
            <a:xfrm>
              <a:off x="-37376" y="1636652"/>
              <a:ext cx="180934" cy="111155"/>
            </a:xfrm>
            <a:custGeom>
              <a:rect b="b" l="l" r="r" t="t"/>
              <a:pathLst>
                <a:path extrusionOk="0" h="3436" w="5593">
                  <a:moveTo>
                    <a:pt x="0" y="1"/>
                  </a:moveTo>
                  <a:lnTo>
                    <a:pt x="0" y="3436"/>
                  </a:lnTo>
                  <a:lnTo>
                    <a:pt x="5593" y="343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
            <p:cNvSpPr/>
            <p:nvPr/>
          </p:nvSpPr>
          <p:spPr>
            <a:xfrm>
              <a:off x="-37376" y="1776312"/>
              <a:ext cx="250745" cy="112125"/>
            </a:xfrm>
            <a:custGeom>
              <a:rect b="b" l="l" r="r" t="t"/>
              <a:pathLst>
                <a:path extrusionOk="0" h="3466" w="7751">
                  <a:moveTo>
                    <a:pt x="0" y="0"/>
                  </a:moveTo>
                  <a:lnTo>
                    <a:pt x="0" y="3465"/>
                  </a:lnTo>
                  <a:lnTo>
                    <a:pt x="7751" y="346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
            <p:cNvSpPr/>
            <p:nvPr/>
          </p:nvSpPr>
          <p:spPr>
            <a:xfrm>
              <a:off x="-37376" y="1915939"/>
              <a:ext cx="180934" cy="111155"/>
            </a:xfrm>
            <a:custGeom>
              <a:rect b="b" l="l" r="r" t="t"/>
              <a:pathLst>
                <a:path extrusionOk="0" h="3436" w="5593">
                  <a:moveTo>
                    <a:pt x="0" y="0"/>
                  </a:moveTo>
                  <a:lnTo>
                    <a:pt x="0" y="3435"/>
                  </a:lnTo>
                  <a:lnTo>
                    <a:pt x="5593" y="343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
            <p:cNvSpPr/>
            <p:nvPr/>
          </p:nvSpPr>
          <p:spPr>
            <a:xfrm>
              <a:off x="-37376" y="2055566"/>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
            <p:cNvSpPr/>
            <p:nvPr/>
          </p:nvSpPr>
          <p:spPr>
            <a:xfrm>
              <a:off x="-37376" y="2194223"/>
              <a:ext cx="180934" cy="112125"/>
            </a:xfrm>
            <a:custGeom>
              <a:rect b="b" l="l" r="r" t="t"/>
              <a:pathLst>
                <a:path extrusionOk="0" h="3466" w="5593">
                  <a:moveTo>
                    <a:pt x="0" y="0"/>
                  </a:moveTo>
                  <a:lnTo>
                    <a:pt x="0" y="3465"/>
                  </a:lnTo>
                  <a:lnTo>
                    <a:pt x="5593" y="346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
            <p:cNvSpPr/>
            <p:nvPr/>
          </p:nvSpPr>
          <p:spPr>
            <a:xfrm>
              <a:off x="-37376" y="2333850"/>
              <a:ext cx="250745" cy="111155"/>
            </a:xfrm>
            <a:custGeom>
              <a:rect b="b" l="l" r="r" t="t"/>
              <a:pathLst>
                <a:path extrusionOk="0" h="3436" w="7751">
                  <a:moveTo>
                    <a:pt x="0" y="0"/>
                  </a:moveTo>
                  <a:lnTo>
                    <a:pt x="0" y="3435"/>
                  </a:lnTo>
                  <a:lnTo>
                    <a:pt x="7751" y="343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
            <p:cNvSpPr/>
            <p:nvPr/>
          </p:nvSpPr>
          <p:spPr>
            <a:xfrm>
              <a:off x="-37376" y="2473478"/>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
            <p:cNvSpPr/>
            <p:nvPr/>
          </p:nvSpPr>
          <p:spPr>
            <a:xfrm>
              <a:off x="-37376" y="2612134"/>
              <a:ext cx="250745" cy="112125"/>
            </a:xfrm>
            <a:custGeom>
              <a:rect b="b" l="l" r="r" t="t"/>
              <a:pathLst>
                <a:path extrusionOk="0" h="3466" w="7751">
                  <a:moveTo>
                    <a:pt x="0" y="0"/>
                  </a:moveTo>
                  <a:lnTo>
                    <a:pt x="0" y="3466"/>
                  </a:lnTo>
                  <a:lnTo>
                    <a:pt x="7751" y="3466"/>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
            <p:cNvSpPr/>
            <p:nvPr/>
          </p:nvSpPr>
          <p:spPr>
            <a:xfrm>
              <a:off x="-37376" y="2751762"/>
              <a:ext cx="180934" cy="111155"/>
            </a:xfrm>
            <a:custGeom>
              <a:rect b="b" l="l" r="r" t="t"/>
              <a:pathLst>
                <a:path extrusionOk="0" h="3436" w="5593">
                  <a:moveTo>
                    <a:pt x="0" y="1"/>
                  </a:moveTo>
                  <a:lnTo>
                    <a:pt x="0" y="3435"/>
                  </a:lnTo>
                  <a:lnTo>
                    <a:pt x="5593" y="3435"/>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
            <p:cNvSpPr/>
            <p:nvPr/>
          </p:nvSpPr>
          <p:spPr>
            <a:xfrm>
              <a:off x="-37376" y="2891389"/>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
            <p:cNvSpPr/>
            <p:nvPr/>
          </p:nvSpPr>
          <p:spPr>
            <a:xfrm>
              <a:off x="-37376" y="3030046"/>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
            <p:cNvSpPr/>
            <p:nvPr/>
          </p:nvSpPr>
          <p:spPr>
            <a:xfrm>
              <a:off x="-37376" y="3169673"/>
              <a:ext cx="250745" cy="111155"/>
            </a:xfrm>
            <a:custGeom>
              <a:rect b="b" l="l" r="r" t="t"/>
              <a:pathLst>
                <a:path extrusionOk="0" h="3436" w="7751">
                  <a:moveTo>
                    <a:pt x="0" y="1"/>
                  </a:moveTo>
                  <a:lnTo>
                    <a:pt x="0" y="3435"/>
                  </a:lnTo>
                  <a:lnTo>
                    <a:pt x="7751" y="3435"/>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
            <p:cNvSpPr/>
            <p:nvPr/>
          </p:nvSpPr>
          <p:spPr>
            <a:xfrm>
              <a:off x="-37376" y="3309300"/>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
            <p:cNvSpPr/>
            <p:nvPr/>
          </p:nvSpPr>
          <p:spPr>
            <a:xfrm>
              <a:off x="-37376" y="3447957"/>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
            <p:cNvSpPr/>
            <p:nvPr/>
          </p:nvSpPr>
          <p:spPr>
            <a:xfrm>
              <a:off x="-37376" y="3587584"/>
              <a:ext cx="180934" cy="111155"/>
            </a:xfrm>
            <a:custGeom>
              <a:rect b="b" l="l" r="r" t="t"/>
              <a:pathLst>
                <a:path extrusionOk="0" h="3436" w="5593">
                  <a:moveTo>
                    <a:pt x="0" y="1"/>
                  </a:moveTo>
                  <a:lnTo>
                    <a:pt x="0" y="3436"/>
                  </a:lnTo>
                  <a:lnTo>
                    <a:pt x="5593" y="343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
            <p:cNvSpPr/>
            <p:nvPr/>
          </p:nvSpPr>
          <p:spPr>
            <a:xfrm>
              <a:off x="-37376" y="3727212"/>
              <a:ext cx="250745" cy="112157"/>
            </a:xfrm>
            <a:custGeom>
              <a:rect b="b" l="l" r="r" t="t"/>
              <a:pathLst>
                <a:path extrusionOk="0" h="3467"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
            <p:cNvSpPr/>
            <p:nvPr/>
          </p:nvSpPr>
          <p:spPr>
            <a:xfrm>
              <a:off x="-37376" y="3865868"/>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
            <p:cNvSpPr/>
            <p:nvPr/>
          </p:nvSpPr>
          <p:spPr>
            <a:xfrm>
              <a:off x="380536" y="1498998"/>
              <a:ext cx="379563" cy="528081"/>
            </a:xfrm>
            <a:custGeom>
              <a:rect b="b" l="l" r="r" t="t"/>
              <a:pathLst>
                <a:path extrusionOk="0" h="16324"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
            <p:cNvSpPr/>
            <p:nvPr/>
          </p:nvSpPr>
          <p:spPr>
            <a:xfrm>
              <a:off x="380536" y="1498998"/>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
            <p:cNvSpPr/>
            <p:nvPr/>
          </p:nvSpPr>
          <p:spPr>
            <a:xfrm>
              <a:off x="380536" y="1728108"/>
              <a:ext cx="379563" cy="46260"/>
            </a:xfrm>
            <a:custGeom>
              <a:rect b="b" l="l" r="r" t="t"/>
              <a:pathLst>
                <a:path extrusionOk="0" h="1430" w="11733">
                  <a:moveTo>
                    <a:pt x="0" y="1"/>
                  </a:moveTo>
                  <a:lnTo>
                    <a:pt x="0" y="1429"/>
                  </a:lnTo>
                  <a:lnTo>
                    <a:pt x="11733" y="142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
            <p:cNvSpPr/>
            <p:nvPr/>
          </p:nvSpPr>
          <p:spPr>
            <a:xfrm>
              <a:off x="547694" y="1521611"/>
              <a:ext cx="51178" cy="466131"/>
            </a:xfrm>
            <a:custGeom>
              <a:rect b="b" l="l" r="r" t="t"/>
              <a:pathLst>
                <a:path extrusionOk="0" h="14409" w="1582">
                  <a:moveTo>
                    <a:pt x="0" y="1"/>
                  </a:moveTo>
                  <a:lnTo>
                    <a:pt x="0" y="14408"/>
                  </a:lnTo>
                  <a:lnTo>
                    <a:pt x="1581" y="14408"/>
                  </a:lnTo>
                  <a:lnTo>
                    <a:pt x="15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
            <p:cNvSpPr/>
            <p:nvPr/>
          </p:nvSpPr>
          <p:spPr>
            <a:xfrm>
              <a:off x="380536" y="1980835"/>
              <a:ext cx="379563" cy="45258"/>
            </a:xfrm>
            <a:custGeom>
              <a:rect b="b" l="l" r="r" t="t"/>
              <a:pathLst>
                <a:path extrusionOk="0" h="1399" w="11733">
                  <a:moveTo>
                    <a:pt x="0" y="0"/>
                  </a:moveTo>
                  <a:lnTo>
                    <a:pt x="0" y="1399"/>
                  </a:lnTo>
                  <a:lnTo>
                    <a:pt x="11733" y="1399"/>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
            <p:cNvSpPr/>
            <p:nvPr/>
          </p:nvSpPr>
          <p:spPr>
            <a:xfrm>
              <a:off x="921349" y="1498998"/>
              <a:ext cx="379595" cy="528081"/>
            </a:xfrm>
            <a:custGeom>
              <a:rect b="b" l="l" r="r" t="t"/>
              <a:pathLst>
                <a:path extrusionOk="0" h="16324"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
            <p:cNvSpPr/>
            <p:nvPr/>
          </p:nvSpPr>
          <p:spPr>
            <a:xfrm>
              <a:off x="921349" y="1498998"/>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
            <p:cNvSpPr/>
            <p:nvPr/>
          </p:nvSpPr>
          <p:spPr>
            <a:xfrm>
              <a:off x="921349" y="1728108"/>
              <a:ext cx="379595" cy="46260"/>
            </a:xfrm>
            <a:custGeom>
              <a:rect b="b" l="l" r="r" t="t"/>
              <a:pathLst>
                <a:path extrusionOk="0" h="1430" w="11734">
                  <a:moveTo>
                    <a:pt x="1" y="1"/>
                  </a:moveTo>
                  <a:lnTo>
                    <a:pt x="1" y="1429"/>
                  </a:lnTo>
                  <a:lnTo>
                    <a:pt x="11734" y="142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
            <p:cNvSpPr/>
            <p:nvPr/>
          </p:nvSpPr>
          <p:spPr>
            <a:xfrm>
              <a:off x="1087536" y="1520641"/>
              <a:ext cx="52148" cy="466099"/>
            </a:xfrm>
            <a:custGeom>
              <a:rect b="b" l="l" r="r" t="t"/>
              <a:pathLst>
                <a:path extrusionOk="0" h="14408" w="1612">
                  <a:moveTo>
                    <a:pt x="1" y="0"/>
                  </a:moveTo>
                  <a:lnTo>
                    <a:pt x="1" y="14408"/>
                  </a:lnTo>
                  <a:lnTo>
                    <a:pt x="1612" y="14408"/>
                  </a:lnTo>
                  <a:lnTo>
                    <a:pt x="1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
            <p:cNvSpPr/>
            <p:nvPr/>
          </p:nvSpPr>
          <p:spPr>
            <a:xfrm>
              <a:off x="921349" y="1980835"/>
              <a:ext cx="379595" cy="45258"/>
            </a:xfrm>
            <a:custGeom>
              <a:rect b="b" l="l" r="r" t="t"/>
              <a:pathLst>
                <a:path extrusionOk="0" h="1399" w="11734">
                  <a:moveTo>
                    <a:pt x="1" y="0"/>
                  </a:moveTo>
                  <a:lnTo>
                    <a:pt x="1" y="1399"/>
                  </a:lnTo>
                  <a:lnTo>
                    <a:pt x="11734" y="1399"/>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
            <p:cNvSpPr/>
            <p:nvPr/>
          </p:nvSpPr>
          <p:spPr>
            <a:xfrm>
              <a:off x="380536" y="2403664"/>
              <a:ext cx="379563" cy="528049"/>
            </a:xfrm>
            <a:custGeom>
              <a:rect b="b" l="l" r="r" t="t"/>
              <a:pathLst>
                <a:path extrusionOk="0" h="16323"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
            <p:cNvSpPr/>
            <p:nvPr/>
          </p:nvSpPr>
          <p:spPr>
            <a:xfrm>
              <a:off x="380536" y="2403664"/>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
            <p:cNvSpPr/>
            <p:nvPr/>
          </p:nvSpPr>
          <p:spPr>
            <a:xfrm>
              <a:off x="380536" y="2633777"/>
              <a:ext cx="379563" cy="45258"/>
            </a:xfrm>
            <a:custGeom>
              <a:rect b="b" l="l" r="r" t="t"/>
              <a:pathLst>
                <a:path extrusionOk="0" h="1399" w="11733">
                  <a:moveTo>
                    <a:pt x="0" y="0"/>
                  </a:moveTo>
                  <a:lnTo>
                    <a:pt x="0" y="1398"/>
                  </a:lnTo>
                  <a:lnTo>
                    <a:pt x="11733" y="1398"/>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
            <p:cNvSpPr/>
            <p:nvPr/>
          </p:nvSpPr>
          <p:spPr>
            <a:xfrm>
              <a:off x="546723" y="2427280"/>
              <a:ext cx="51145" cy="466099"/>
            </a:xfrm>
            <a:custGeom>
              <a:rect b="b" l="l" r="r" t="t"/>
              <a:pathLst>
                <a:path extrusionOk="0" h="14408" w="1581">
                  <a:moveTo>
                    <a:pt x="0" y="0"/>
                  </a:moveTo>
                  <a:lnTo>
                    <a:pt x="0" y="14408"/>
                  </a:lnTo>
                  <a:lnTo>
                    <a:pt x="1581" y="14408"/>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
            <p:cNvSpPr/>
            <p:nvPr/>
          </p:nvSpPr>
          <p:spPr>
            <a:xfrm>
              <a:off x="380536" y="2886472"/>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
            <p:cNvSpPr/>
            <p:nvPr/>
          </p:nvSpPr>
          <p:spPr>
            <a:xfrm>
              <a:off x="921349" y="2403664"/>
              <a:ext cx="379595" cy="528049"/>
            </a:xfrm>
            <a:custGeom>
              <a:rect b="b" l="l" r="r" t="t"/>
              <a:pathLst>
                <a:path extrusionOk="0" h="16323"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
            <p:cNvSpPr/>
            <p:nvPr/>
          </p:nvSpPr>
          <p:spPr>
            <a:xfrm>
              <a:off x="921349" y="2403664"/>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
            <p:cNvSpPr/>
            <p:nvPr/>
          </p:nvSpPr>
          <p:spPr>
            <a:xfrm>
              <a:off x="921349" y="2633777"/>
              <a:ext cx="379595" cy="45258"/>
            </a:xfrm>
            <a:custGeom>
              <a:rect b="b" l="l" r="r" t="t"/>
              <a:pathLst>
                <a:path extrusionOk="0" h="1399" w="11734">
                  <a:moveTo>
                    <a:pt x="1" y="0"/>
                  </a:moveTo>
                  <a:lnTo>
                    <a:pt x="1" y="1398"/>
                  </a:lnTo>
                  <a:lnTo>
                    <a:pt x="11734" y="1398"/>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
            <p:cNvSpPr/>
            <p:nvPr/>
          </p:nvSpPr>
          <p:spPr>
            <a:xfrm>
              <a:off x="1086565" y="2426277"/>
              <a:ext cx="52148" cy="466131"/>
            </a:xfrm>
            <a:custGeom>
              <a:rect b="b" l="l" r="r" t="t"/>
              <a:pathLst>
                <a:path extrusionOk="0" h="14409" w="1612">
                  <a:moveTo>
                    <a:pt x="0" y="1"/>
                  </a:moveTo>
                  <a:lnTo>
                    <a:pt x="0" y="14408"/>
                  </a:lnTo>
                  <a:lnTo>
                    <a:pt x="1611" y="14408"/>
                  </a:lnTo>
                  <a:lnTo>
                    <a:pt x="16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
            <p:cNvSpPr/>
            <p:nvPr/>
          </p:nvSpPr>
          <p:spPr>
            <a:xfrm>
              <a:off x="921349" y="2886472"/>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
            <p:cNvSpPr/>
            <p:nvPr/>
          </p:nvSpPr>
          <p:spPr>
            <a:xfrm>
              <a:off x="826948" y="827389"/>
              <a:ext cx="877138" cy="244857"/>
            </a:xfrm>
            <a:custGeom>
              <a:rect b="b" l="l" r="r" t="t"/>
              <a:pathLst>
                <a:path extrusionOk="0" h="7569" w="27114">
                  <a:moveTo>
                    <a:pt x="852" y="0"/>
                  </a:moveTo>
                  <a:cubicBezTo>
                    <a:pt x="366" y="0"/>
                    <a:pt x="1" y="396"/>
                    <a:pt x="1" y="882"/>
                  </a:cubicBezTo>
                  <a:lnTo>
                    <a:pt x="1" y="7569"/>
                  </a:lnTo>
                  <a:lnTo>
                    <a:pt x="27114" y="7295"/>
                  </a:lnTo>
                  <a:lnTo>
                    <a:pt x="27114" y="1034"/>
                  </a:lnTo>
                  <a:cubicBezTo>
                    <a:pt x="27114" y="456"/>
                    <a:pt x="26658" y="0"/>
                    <a:pt x="26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
            <p:cNvSpPr/>
            <p:nvPr/>
          </p:nvSpPr>
          <p:spPr>
            <a:xfrm>
              <a:off x="380536" y="1498027"/>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
            <p:cNvSpPr/>
            <p:nvPr/>
          </p:nvSpPr>
          <p:spPr>
            <a:xfrm>
              <a:off x="743385" y="1498027"/>
              <a:ext cx="27562" cy="529052"/>
            </a:xfrm>
            <a:custGeom>
              <a:rect b="b" l="l" r="r" t="t"/>
              <a:pathLst>
                <a:path extrusionOk="0" h="16354" w="852">
                  <a:moveTo>
                    <a:pt x="0" y="0"/>
                  </a:moveTo>
                  <a:lnTo>
                    <a:pt x="0" y="16353"/>
                  </a:lnTo>
                  <a:lnTo>
                    <a:pt x="851" y="16353"/>
                  </a:ln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
            <p:cNvSpPr/>
            <p:nvPr/>
          </p:nvSpPr>
          <p:spPr>
            <a:xfrm>
              <a:off x="910543" y="1498027"/>
              <a:ext cx="27562" cy="529052"/>
            </a:xfrm>
            <a:custGeom>
              <a:rect b="b" l="l" r="r" t="t"/>
              <a:pathLst>
                <a:path extrusionOk="0" h="16354" w="852">
                  <a:moveTo>
                    <a:pt x="0" y="0"/>
                  </a:moveTo>
                  <a:lnTo>
                    <a:pt x="0" y="16353"/>
                  </a:lnTo>
                  <a:lnTo>
                    <a:pt x="852" y="16353"/>
                  </a:lnTo>
                  <a:lnTo>
                    <a:pt x="8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
            <p:cNvSpPr/>
            <p:nvPr/>
          </p:nvSpPr>
          <p:spPr>
            <a:xfrm>
              <a:off x="1272422" y="1498027"/>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
            <p:cNvSpPr/>
            <p:nvPr/>
          </p:nvSpPr>
          <p:spPr>
            <a:xfrm>
              <a:off x="380536" y="2403664"/>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
            <p:cNvSpPr/>
            <p:nvPr/>
          </p:nvSpPr>
          <p:spPr>
            <a:xfrm>
              <a:off x="743385" y="2403664"/>
              <a:ext cx="27562" cy="529052"/>
            </a:xfrm>
            <a:custGeom>
              <a:rect b="b" l="l" r="r" t="t"/>
              <a:pathLst>
                <a:path extrusionOk="0" h="16354" w="852">
                  <a:moveTo>
                    <a:pt x="0" y="1"/>
                  </a:moveTo>
                  <a:lnTo>
                    <a:pt x="0" y="16353"/>
                  </a:lnTo>
                  <a:lnTo>
                    <a:pt x="851" y="16353"/>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
            <p:cNvSpPr/>
            <p:nvPr/>
          </p:nvSpPr>
          <p:spPr>
            <a:xfrm>
              <a:off x="910543" y="2403664"/>
              <a:ext cx="27562" cy="529052"/>
            </a:xfrm>
            <a:custGeom>
              <a:rect b="b" l="l" r="r" t="t"/>
              <a:pathLst>
                <a:path extrusionOk="0" h="16354" w="852">
                  <a:moveTo>
                    <a:pt x="0" y="1"/>
                  </a:moveTo>
                  <a:lnTo>
                    <a:pt x="0" y="16353"/>
                  </a:lnTo>
                  <a:lnTo>
                    <a:pt x="852" y="16353"/>
                  </a:lnTo>
                  <a:lnTo>
                    <a:pt x="8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
            <p:cNvSpPr/>
            <p:nvPr/>
          </p:nvSpPr>
          <p:spPr>
            <a:xfrm>
              <a:off x="1272422" y="2403664"/>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
            <p:cNvSpPr/>
            <p:nvPr/>
          </p:nvSpPr>
          <p:spPr>
            <a:xfrm>
              <a:off x="540803" y="828360"/>
              <a:ext cx="654926" cy="449406"/>
            </a:xfrm>
            <a:custGeom>
              <a:rect b="b" l="l" r="r" t="t"/>
              <a:pathLst>
                <a:path extrusionOk="0" h="13892" w="20245">
                  <a:moveTo>
                    <a:pt x="1" y="6901"/>
                  </a:moveTo>
                  <a:lnTo>
                    <a:pt x="1" y="6931"/>
                  </a:lnTo>
                  <a:lnTo>
                    <a:pt x="82" y="6931"/>
                  </a:lnTo>
                  <a:cubicBezTo>
                    <a:pt x="30" y="6911"/>
                    <a:pt x="1" y="6901"/>
                    <a:pt x="1" y="6901"/>
                  </a:cubicBezTo>
                  <a:close/>
                  <a:moveTo>
                    <a:pt x="9758" y="1"/>
                  </a:moveTo>
                  <a:cubicBezTo>
                    <a:pt x="9211" y="1"/>
                    <a:pt x="8815" y="426"/>
                    <a:pt x="8815" y="973"/>
                  </a:cubicBezTo>
                  <a:lnTo>
                    <a:pt x="8815" y="6931"/>
                  </a:lnTo>
                  <a:lnTo>
                    <a:pt x="82" y="6931"/>
                  </a:lnTo>
                  <a:cubicBezTo>
                    <a:pt x="521" y="7102"/>
                    <a:pt x="2584" y="8009"/>
                    <a:pt x="2584" y="9910"/>
                  </a:cubicBezTo>
                  <a:cubicBezTo>
                    <a:pt x="2584" y="12068"/>
                    <a:pt x="5563" y="10761"/>
                    <a:pt x="6019" y="12068"/>
                  </a:cubicBezTo>
                  <a:cubicBezTo>
                    <a:pt x="6367" y="13112"/>
                    <a:pt x="8159" y="13892"/>
                    <a:pt x="9282" y="13892"/>
                  </a:cubicBezTo>
                  <a:cubicBezTo>
                    <a:pt x="9532" y="13892"/>
                    <a:pt x="9749" y="13853"/>
                    <a:pt x="9910" y="13770"/>
                  </a:cubicBezTo>
                  <a:cubicBezTo>
                    <a:pt x="10761" y="13344"/>
                    <a:pt x="13770" y="13770"/>
                    <a:pt x="14195" y="12068"/>
                  </a:cubicBezTo>
                  <a:cubicBezTo>
                    <a:pt x="14621" y="10366"/>
                    <a:pt x="18086" y="9910"/>
                    <a:pt x="17205" y="7782"/>
                  </a:cubicBezTo>
                  <a:cubicBezTo>
                    <a:pt x="16323" y="5594"/>
                    <a:pt x="18481" y="4317"/>
                    <a:pt x="19363" y="3466"/>
                  </a:cubicBezTo>
                  <a:cubicBezTo>
                    <a:pt x="20244" y="2584"/>
                    <a:pt x="19363" y="1"/>
                    <a:pt x="19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
            <p:cNvSpPr/>
            <p:nvPr/>
          </p:nvSpPr>
          <p:spPr>
            <a:xfrm>
              <a:off x="524077" y="3447957"/>
              <a:ext cx="582171" cy="598863"/>
            </a:xfrm>
            <a:custGeom>
              <a:rect b="b" l="l" r="r" t="t"/>
              <a:pathLst>
                <a:path extrusionOk="0" h="18512" w="17996">
                  <a:moveTo>
                    <a:pt x="1" y="1"/>
                  </a:moveTo>
                  <a:lnTo>
                    <a:pt x="1" y="18512"/>
                  </a:lnTo>
                  <a:lnTo>
                    <a:pt x="17995" y="18512"/>
                  </a:lnTo>
                  <a:lnTo>
                    <a:pt x="17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
            <p:cNvSpPr/>
            <p:nvPr/>
          </p:nvSpPr>
          <p:spPr>
            <a:xfrm>
              <a:off x="339223" y="2932701"/>
              <a:ext cx="472989" cy="167185"/>
            </a:xfrm>
            <a:custGeom>
              <a:rect b="b" l="l" r="r" t="t"/>
              <a:pathLst>
                <a:path extrusionOk="0" h="5168" w="14621">
                  <a:moveTo>
                    <a:pt x="1" y="0"/>
                  </a:moveTo>
                  <a:lnTo>
                    <a:pt x="1" y="5168"/>
                  </a:lnTo>
                  <a:lnTo>
                    <a:pt x="14621" y="5168"/>
                  </a:lnTo>
                  <a:lnTo>
                    <a:pt x="146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
            <p:cNvSpPr/>
            <p:nvPr/>
          </p:nvSpPr>
          <p:spPr>
            <a:xfrm>
              <a:off x="868260" y="2932701"/>
              <a:ext cx="472989" cy="167185"/>
            </a:xfrm>
            <a:custGeom>
              <a:rect b="b" l="l" r="r" t="t"/>
              <a:pathLst>
                <a:path extrusionOk="0" h="5168" w="14621">
                  <a:moveTo>
                    <a:pt x="0" y="0"/>
                  </a:moveTo>
                  <a:lnTo>
                    <a:pt x="0" y="5168"/>
                  </a:lnTo>
                  <a:lnTo>
                    <a:pt x="14621" y="5168"/>
                  </a:lnTo>
                  <a:lnTo>
                    <a:pt x="146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
            <p:cNvSpPr/>
            <p:nvPr/>
          </p:nvSpPr>
          <p:spPr>
            <a:xfrm>
              <a:off x="339223" y="2027065"/>
              <a:ext cx="472989" cy="167185"/>
            </a:xfrm>
            <a:custGeom>
              <a:rect b="b" l="l" r="r" t="t"/>
              <a:pathLst>
                <a:path extrusionOk="0" h="5168" w="14621">
                  <a:moveTo>
                    <a:pt x="1" y="0"/>
                  </a:moveTo>
                  <a:lnTo>
                    <a:pt x="1" y="5167"/>
                  </a:lnTo>
                  <a:lnTo>
                    <a:pt x="14621" y="5167"/>
                  </a:lnTo>
                  <a:lnTo>
                    <a:pt x="146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
            <p:cNvSpPr/>
            <p:nvPr/>
          </p:nvSpPr>
          <p:spPr>
            <a:xfrm>
              <a:off x="868260" y="2027065"/>
              <a:ext cx="472989" cy="167185"/>
            </a:xfrm>
            <a:custGeom>
              <a:rect b="b" l="l" r="r" t="t"/>
              <a:pathLst>
                <a:path extrusionOk="0" h="5168" w="14621">
                  <a:moveTo>
                    <a:pt x="0" y="0"/>
                  </a:moveTo>
                  <a:lnTo>
                    <a:pt x="0" y="5167"/>
                  </a:lnTo>
                  <a:lnTo>
                    <a:pt x="14621" y="5167"/>
                  </a:lnTo>
                  <a:lnTo>
                    <a:pt x="146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
            <p:cNvSpPr/>
            <p:nvPr/>
          </p:nvSpPr>
          <p:spPr>
            <a:xfrm>
              <a:off x="812196" y="3447957"/>
              <a:ext cx="12843" cy="598863"/>
            </a:xfrm>
            <a:custGeom>
              <a:rect b="b" l="l" r="r" t="t"/>
              <a:pathLst>
                <a:path extrusionOk="0" h="18512" w="397">
                  <a:moveTo>
                    <a:pt x="1" y="1"/>
                  </a:moveTo>
                  <a:lnTo>
                    <a:pt x="1" y="18512"/>
                  </a:lnTo>
                  <a:lnTo>
                    <a:pt x="396" y="18512"/>
                  </a:lnTo>
                  <a:lnTo>
                    <a:pt x="3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11"/>
          <p:cNvGrpSpPr/>
          <p:nvPr/>
        </p:nvGrpSpPr>
        <p:grpSpPr>
          <a:xfrm>
            <a:off x="7411330" y="250181"/>
            <a:ext cx="1745412" cy="3796637"/>
            <a:chOff x="7411330" y="250181"/>
            <a:chExt cx="1745412" cy="3796637"/>
          </a:xfrm>
        </p:grpSpPr>
        <p:sp>
          <p:nvSpPr>
            <p:cNvPr id="1115" name="Google Shape;1115;p11"/>
            <p:cNvSpPr/>
            <p:nvPr/>
          </p:nvSpPr>
          <p:spPr>
            <a:xfrm>
              <a:off x="7721091" y="716263"/>
              <a:ext cx="378592" cy="341228"/>
            </a:xfrm>
            <a:custGeom>
              <a:rect b="b" l="l" r="r" t="t"/>
              <a:pathLst>
                <a:path extrusionOk="0" h="10548" w="11703">
                  <a:moveTo>
                    <a:pt x="10578" y="1"/>
                  </a:moveTo>
                  <a:lnTo>
                    <a:pt x="1" y="10548"/>
                  </a:lnTo>
                  <a:lnTo>
                    <a:pt x="11703" y="10548"/>
                  </a:lnTo>
                  <a:lnTo>
                    <a:pt x="10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
            <p:cNvSpPr/>
            <p:nvPr/>
          </p:nvSpPr>
          <p:spPr>
            <a:xfrm>
              <a:off x="7411330" y="1051582"/>
              <a:ext cx="1741465" cy="2995157"/>
            </a:xfrm>
            <a:custGeom>
              <a:rect b="b" l="l" r="r" t="t"/>
              <a:pathLst>
                <a:path extrusionOk="0" h="92586" w="53832">
                  <a:moveTo>
                    <a:pt x="1" y="1"/>
                  </a:moveTo>
                  <a:lnTo>
                    <a:pt x="1" y="92586"/>
                  </a:lnTo>
                  <a:lnTo>
                    <a:pt x="53832" y="92586"/>
                  </a:lnTo>
                  <a:lnTo>
                    <a:pt x="538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
            <p:cNvSpPr/>
            <p:nvPr/>
          </p:nvSpPr>
          <p:spPr>
            <a:xfrm>
              <a:off x="8776221" y="2498064"/>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
            <p:cNvSpPr/>
            <p:nvPr/>
          </p:nvSpPr>
          <p:spPr>
            <a:xfrm>
              <a:off x="8923710" y="2558043"/>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
            <p:cNvSpPr/>
            <p:nvPr/>
          </p:nvSpPr>
          <p:spPr>
            <a:xfrm>
              <a:off x="8823422" y="2558043"/>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
            <p:cNvSpPr/>
            <p:nvPr/>
          </p:nvSpPr>
          <p:spPr>
            <a:xfrm>
              <a:off x="8976798" y="2498064"/>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
            <p:cNvSpPr/>
            <p:nvPr/>
          </p:nvSpPr>
          <p:spPr>
            <a:xfrm>
              <a:off x="8876510" y="261902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
            <p:cNvSpPr/>
            <p:nvPr/>
          </p:nvSpPr>
          <p:spPr>
            <a:xfrm>
              <a:off x="8876510" y="2498064"/>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
            <p:cNvSpPr/>
            <p:nvPr/>
          </p:nvSpPr>
          <p:spPr>
            <a:xfrm>
              <a:off x="8063301" y="716263"/>
              <a:ext cx="811241" cy="344204"/>
            </a:xfrm>
            <a:custGeom>
              <a:rect b="b" l="l" r="r" t="t"/>
              <a:pathLst>
                <a:path extrusionOk="0" h="10640" w="25077">
                  <a:moveTo>
                    <a:pt x="0" y="1"/>
                  </a:moveTo>
                  <a:lnTo>
                    <a:pt x="0" y="10639"/>
                  </a:lnTo>
                  <a:lnTo>
                    <a:pt x="25077" y="10639"/>
                  </a:lnTo>
                  <a:lnTo>
                    <a:pt x="250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
            <p:cNvSpPr/>
            <p:nvPr/>
          </p:nvSpPr>
          <p:spPr>
            <a:xfrm>
              <a:off x="7597187" y="105158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
            <p:cNvSpPr/>
            <p:nvPr/>
          </p:nvSpPr>
          <p:spPr>
            <a:xfrm>
              <a:off x="7591299" y="1051582"/>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7670947" y="105158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7665059" y="1051582"/>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7744707" y="105158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7738787" y="1051582"/>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7818436" y="105158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7812548" y="1051582"/>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
            <p:cNvSpPr/>
            <p:nvPr/>
          </p:nvSpPr>
          <p:spPr>
            <a:xfrm>
              <a:off x="7892196" y="105158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
            <p:cNvSpPr/>
            <p:nvPr/>
          </p:nvSpPr>
          <p:spPr>
            <a:xfrm>
              <a:off x="7886308" y="1051582"/>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7965956" y="105158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7960036" y="1051582"/>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7411330" y="2633777"/>
              <a:ext cx="1745412" cy="1413016"/>
            </a:xfrm>
            <a:custGeom>
              <a:rect b="b" l="l" r="r" t="t"/>
              <a:pathLst>
                <a:path extrusionOk="0" h="43679" w="53954">
                  <a:moveTo>
                    <a:pt x="1" y="0"/>
                  </a:moveTo>
                  <a:lnTo>
                    <a:pt x="1" y="43679"/>
                  </a:lnTo>
                  <a:lnTo>
                    <a:pt x="53953" y="43679"/>
                  </a:lnTo>
                  <a:lnTo>
                    <a:pt x="539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a:off x="7766318" y="2736039"/>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a:off x="7766318" y="2752732"/>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7933508" y="2752732"/>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a:off x="7766318" y="273603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a:off x="7766318" y="2959262"/>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7928591" y="2759623"/>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7766318" y="320312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8429094" y="2736039"/>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a:off x="8429094" y="2752732"/>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a:off x="8596252" y="2752732"/>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8429094" y="273603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8429094" y="2959262"/>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8590365" y="2759623"/>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
            <p:cNvSpPr/>
            <p:nvPr/>
          </p:nvSpPr>
          <p:spPr>
            <a:xfrm>
              <a:off x="8429094" y="320312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
            <p:cNvSpPr/>
            <p:nvPr/>
          </p:nvSpPr>
          <p:spPr>
            <a:xfrm>
              <a:off x="7730926" y="3395839"/>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7730926" y="3445013"/>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
            <p:cNvSpPr/>
            <p:nvPr/>
          </p:nvSpPr>
          <p:spPr>
            <a:xfrm>
              <a:off x="7730926" y="3555136"/>
              <a:ext cx="1094433" cy="21675"/>
            </a:xfrm>
            <a:custGeom>
              <a:rect b="b" l="l" r="r" t="t"/>
              <a:pathLst>
                <a:path extrusionOk="0" h="670" w="33831">
                  <a:moveTo>
                    <a:pt x="1" y="1"/>
                  </a:moveTo>
                  <a:lnTo>
                    <a:pt x="1" y="669"/>
                  </a:lnTo>
                  <a:lnTo>
                    <a:pt x="33831" y="669"/>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
            <p:cNvSpPr/>
            <p:nvPr/>
          </p:nvSpPr>
          <p:spPr>
            <a:xfrm>
              <a:off x="7730926" y="3667233"/>
              <a:ext cx="1094433" cy="21675"/>
            </a:xfrm>
            <a:custGeom>
              <a:rect b="b" l="l" r="r" t="t"/>
              <a:pathLst>
                <a:path extrusionOk="0" h="670" w="33831">
                  <a:moveTo>
                    <a:pt x="1" y="1"/>
                  </a:moveTo>
                  <a:lnTo>
                    <a:pt x="1" y="670"/>
                  </a:lnTo>
                  <a:lnTo>
                    <a:pt x="33831" y="670"/>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7730926" y="3777388"/>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7730926" y="3889485"/>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7649304" y="125416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
            <p:cNvSpPr/>
            <p:nvPr/>
          </p:nvSpPr>
          <p:spPr>
            <a:xfrm>
              <a:off x="7501816" y="1194154"/>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
            <p:cNvSpPr/>
            <p:nvPr/>
          </p:nvSpPr>
          <p:spPr>
            <a:xfrm>
              <a:off x="7602104" y="1194154"/>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7448695" y="1254165"/>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7549016" y="113417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
            <p:cNvSpPr/>
            <p:nvPr/>
          </p:nvSpPr>
          <p:spPr>
            <a:xfrm>
              <a:off x="7549016" y="1254165"/>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
            <p:cNvSpPr/>
            <p:nvPr/>
          </p:nvSpPr>
          <p:spPr>
            <a:xfrm>
              <a:off x="8325830" y="1955278"/>
              <a:ext cx="93459" cy="54089"/>
            </a:xfrm>
            <a:custGeom>
              <a:rect b="b" l="l" r="r" t="t"/>
              <a:pathLst>
                <a:path extrusionOk="0" h="1672" w="2889">
                  <a:moveTo>
                    <a:pt x="1" y="0"/>
                  </a:moveTo>
                  <a:lnTo>
                    <a:pt x="1" y="1672"/>
                  </a:lnTo>
                  <a:lnTo>
                    <a:pt x="2889" y="1672"/>
                  </a:lnTo>
                  <a:lnTo>
                    <a:pt x="28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
            <p:cNvSpPr/>
            <p:nvPr/>
          </p:nvSpPr>
          <p:spPr>
            <a:xfrm>
              <a:off x="8178341" y="1894296"/>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
            <p:cNvSpPr/>
            <p:nvPr/>
          </p:nvSpPr>
          <p:spPr>
            <a:xfrm>
              <a:off x="8277659" y="1894296"/>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
            <p:cNvSpPr/>
            <p:nvPr/>
          </p:nvSpPr>
          <p:spPr>
            <a:xfrm>
              <a:off x="8124250" y="1955278"/>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
            <p:cNvSpPr/>
            <p:nvPr/>
          </p:nvSpPr>
          <p:spPr>
            <a:xfrm>
              <a:off x="8225541" y="1834317"/>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
            <p:cNvSpPr/>
            <p:nvPr/>
          </p:nvSpPr>
          <p:spPr>
            <a:xfrm>
              <a:off x="8225541" y="1955278"/>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
            <p:cNvSpPr/>
            <p:nvPr/>
          </p:nvSpPr>
          <p:spPr>
            <a:xfrm>
              <a:off x="9025972" y="125416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
            <p:cNvSpPr/>
            <p:nvPr/>
          </p:nvSpPr>
          <p:spPr>
            <a:xfrm>
              <a:off x="8878483" y="1194154"/>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
            <p:cNvSpPr/>
            <p:nvPr/>
          </p:nvSpPr>
          <p:spPr>
            <a:xfrm>
              <a:off x="8978772" y="1194154"/>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
            <p:cNvSpPr/>
            <p:nvPr/>
          </p:nvSpPr>
          <p:spPr>
            <a:xfrm>
              <a:off x="8825363" y="1254165"/>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
            <p:cNvSpPr/>
            <p:nvPr/>
          </p:nvSpPr>
          <p:spPr>
            <a:xfrm>
              <a:off x="8925683" y="113417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
            <p:cNvSpPr/>
            <p:nvPr/>
          </p:nvSpPr>
          <p:spPr>
            <a:xfrm>
              <a:off x="8925683" y="1254165"/>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
            <p:cNvSpPr/>
            <p:nvPr/>
          </p:nvSpPr>
          <p:spPr>
            <a:xfrm>
              <a:off x="8727048" y="173597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
            <p:cNvSpPr/>
            <p:nvPr/>
          </p:nvSpPr>
          <p:spPr>
            <a:xfrm>
              <a:off x="8874536" y="1795981"/>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
            <p:cNvSpPr/>
            <p:nvPr/>
          </p:nvSpPr>
          <p:spPr>
            <a:xfrm>
              <a:off x="8774248" y="1795981"/>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
            <p:cNvSpPr/>
            <p:nvPr/>
          </p:nvSpPr>
          <p:spPr>
            <a:xfrm>
              <a:off x="8927657" y="173597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
            <p:cNvSpPr/>
            <p:nvPr/>
          </p:nvSpPr>
          <p:spPr>
            <a:xfrm>
              <a:off x="8827336" y="185596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
            <p:cNvSpPr/>
            <p:nvPr/>
          </p:nvSpPr>
          <p:spPr>
            <a:xfrm>
              <a:off x="8827336" y="1735970"/>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
            <p:cNvSpPr/>
            <p:nvPr/>
          </p:nvSpPr>
          <p:spPr>
            <a:xfrm>
              <a:off x="7497869" y="231321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
            <p:cNvSpPr/>
            <p:nvPr/>
          </p:nvSpPr>
          <p:spPr>
            <a:xfrm>
              <a:off x="7645390" y="2374160"/>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
            <p:cNvSpPr/>
            <p:nvPr/>
          </p:nvSpPr>
          <p:spPr>
            <a:xfrm>
              <a:off x="7545069" y="2374160"/>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
            <p:cNvSpPr/>
            <p:nvPr/>
          </p:nvSpPr>
          <p:spPr>
            <a:xfrm>
              <a:off x="7698478" y="2313210"/>
              <a:ext cx="93459" cy="54089"/>
            </a:xfrm>
            <a:custGeom>
              <a:rect b="b" l="l" r="r" t="t"/>
              <a:pathLst>
                <a:path extrusionOk="0" h="1672" w="2889">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
            <p:cNvSpPr/>
            <p:nvPr/>
          </p:nvSpPr>
          <p:spPr>
            <a:xfrm>
              <a:off x="7598189" y="2434139"/>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
            <p:cNvSpPr/>
            <p:nvPr/>
          </p:nvSpPr>
          <p:spPr>
            <a:xfrm>
              <a:off x="7598189" y="2313210"/>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
            <p:cNvSpPr/>
            <p:nvPr/>
          </p:nvSpPr>
          <p:spPr>
            <a:xfrm>
              <a:off x="7766318" y="1357397"/>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
            <p:cNvSpPr/>
            <p:nvPr/>
          </p:nvSpPr>
          <p:spPr>
            <a:xfrm>
              <a:off x="7766318" y="137312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
            <p:cNvSpPr/>
            <p:nvPr/>
          </p:nvSpPr>
          <p:spPr>
            <a:xfrm>
              <a:off x="7933508" y="137312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
            <p:cNvSpPr/>
            <p:nvPr/>
          </p:nvSpPr>
          <p:spPr>
            <a:xfrm>
              <a:off x="7766318" y="1357397"/>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
            <p:cNvSpPr/>
            <p:nvPr/>
          </p:nvSpPr>
          <p:spPr>
            <a:xfrm>
              <a:off x="7766318" y="1579649"/>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
            <p:cNvSpPr/>
            <p:nvPr/>
          </p:nvSpPr>
          <p:spPr>
            <a:xfrm>
              <a:off x="7927588" y="1381014"/>
              <a:ext cx="51178" cy="449374"/>
            </a:xfrm>
            <a:custGeom>
              <a:rect b="b" l="l" r="r" t="t"/>
              <a:pathLst>
                <a:path extrusionOk="0" h="13891" w="1582">
                  <a:moveTo>
                    <a:pt x="1" y="0"/>
                  </a:moveTo>
                  <a:lnTo>
                    <a:pt x="1" y="13891"/>
                  </a:lnTo>
                  <a:lnTo>
                    <a:pt x="1581" y="13891"/>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
            <p:cNvSpPr/>
            <p:nvPr/>
          </p:nvSpPr>
          <p:spPr>
            <a:xfrm>
              <a:off x="7766318" y="1824482"/>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
            <p:cNvSpPr/>
            <p:nvPr/>
          </p:nvSpPr>
          <p:spPr>
            <a:xfrm>
              <a:off x="7766318" y="2046702"/>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
            <p:cNvSpPr/>
            <p:nvPr/>
          </p:nvSpPr>
          <p:spPr>
            <a:xfrm>
              <a:off x="7766318" y="2063427"/>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
            <p:cNvSpPr/>
            <p:nvPr/>
          </p:nvSpPr>
          <p:spPr>
            <a:xfrm>
              <a:off x="7933508" y="2063427"/>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
            <p:cNvSpPr/>
            <p:nvPr/>
          </p:nvSpPr>
          <p:spPr>
            <a:xfrm>
              <a:off x="7766318" y="2046702"/>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
            <p:cNvSpPr/>
            <p:nvPr/>
          </p:nvSpPr>
          <p:spPr>
            <a:xfrm>
              <a:off x="7766318" y="2268954"/>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
            <p:cNvSpPr/>
            <p:nvPr/>
          </p:nvSpPr>
          <p:spPr>
            <a:xfrm>
              <a:off x="7928591" y="2070318"/>
              <a:ext cx="50175" cy="449406"/>
            </a:xfrm>
            <a:custGeom>
              <a:rect b="b" l="l" r="r" t="t"/>
              <a:pathLst>
                <a:path extrusionOk="0" h="13892" w="1551">
                  <a:moveTo>
                    <a:pt x="0" y="0"/>
                  </a:moveTo>
                  <a:lnTo>
                    <a:pt x="0" y="13891"/>
                  </a:lnTo>
                  <a:lnTo>
                    <a:pt x="1550" y="13891"/>
                  </a:lnTo>
                  <a:lnTo>
                    <a:pt x="1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
            <p:cNvSpPr/>
            <p:nvPr/>
          </p:nvSpPr>
          <p:spPr>
            <a:xfrm>
              <a:off x="7766318" y="2513787"/>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
            <p:cNvSpPr/>
            <p:nvPr/>
          </p:nvSpPr>
          <p:spPr>
            <a:xfrm>
              <a:off x="8429094" y="2046702"/>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
            <p:cNvSpPr/>
            <p:nvPr/>
          </p:nvSpPr>
          <p:spPr>
            <a:xfrm>
              <a:off x="8429094" y="2063427"/>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
            <p:cNvSpPr/>
            <p:nvPr/>
          </p:nvSpPr>
          <p:spPr>
            <a:xfrm>
              <a:off x="8596252" y="2063427"/>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
            <p:cNvSpPr/>
            <p:nvPr/>
          </p:nvSpPr>
          <p:spPr>
            <a:xfrm>
              <a:off x="8429094" y="2046702"/>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
            <p:cNvSpPr/>
            <p:nvPr/>
          </p:nvSpPr>
          <p:spPr>
            <a:xfrm>
              <a:off x="8429094" y="2268954"/>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
            <p:cNvSpPr/>
            <p:nvPr/>
          </p:nvSpPr>
          <p:spPr>
            <a:xfrm>
              <a:off x="8590365" y="2070318"/>
              <a:ext cx="50175" cy="449406"/>
            </a:xfrm>
            <a:custGeom>
              <a:rect b="b" l="l" r="r" t="t"/>
              <a:pathLst>
                <a:path extrusionOk="0" h="13892"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
            <p:cNvSpPr/>
            <p:nvPr/>
          </p:nvSpPr>
          <p:spPr>
            <a:xfrm>
              <a:off x="8429094" y="2513787"/>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
            <p:cNvSpPr/>
            <p:nvPr/>
          </p:nvSpPr>
          <p:spPr>
            <a:xfrm>
              <a:off x="8429094" y="1357397"/>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
            <p:cNvSpPr/>
            <p:nvPr/>
          </p:nvSpPr>
          <p:spPr>
            <a:xfrm>
              <a:off x="8429094" y="137312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
            <p:cNvSpPr/>
            <p:nvPr/>
          </p:nvSpPr>
          <p:spPr>
            <a:xfrm>
              <a:off x="8596252" y="137312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
            <p:cNvSpPr/>
            <p:nvPr/>
          </p:nvSpPr>
          <p:spPr>
            <a:xfrm>
              <a:off x="8429094" y="1357397"/>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
            <p:cNvSpPr/>
            <p:nvPr/>
          </p:nvSpPr>
          <p:spPr>
            <a:xfrm>
              <a:off x="8429094" y="1579649"/>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
            <p:cNvSpPr/>
            <p:nvPr/>
          </p:nvSpPr>
          <p:spPr>
            <a:xfrm>
              <a:off x="8590365" y="1381014"/>
              <a:ext cx="50175" cy="449374"/>
            </a:xfrm>
            <a:custGeom>
              <a:rect b="b" l="l" r="r" t="t"/>
              <a:pathLst>
                <a:path extrusionOk="0" h="13891"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
            <p:cNvSpPr/>
            <p:nvPr/>
          </p:nvSpPr>
          <p:spPr>
            <a:xfrm>
              <a:off x="8429094" y="1824482"/>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
            <p:cNvSpPr/>
            <p:nvPr/>
          </p:nvSpPr>
          <p:spPr>
            <a:xfrm>
              <a:off x="8177371" y="421286"/>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
            <p:cNvSpPr/>
            <p:nvPr/>
          </p:nvSpPr>
          <p:spPr>
            <a:xfrm>
              <a:off x="8015098" y="250181"/>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
            <p:cNvSpPr/>
            <p:nvPr/>
          </p:nvSpPr>
          <p:spPr>
            <a:xfrm>
              <a:off x="8015098" y="33672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
            <p:cNvSpPr/>
            <p:nvPr/>
          </p:nvSpPr>
          <p:spPr>
            <a:xfrm>
              <a:off x="7675864" y="3303412"/>
              <a:ext cx="1204585" cy="196688"/>
            </a:xfrm>
            <a:custGeom>
              <a:rect b="b" l="l" r="r" t="t"/>
              <a:pathLst>
                <a:path extrusionOk="0" h="6080" w="37236">
                  <a:moveTo>
                    <a:pt x="0" y="0"/>
                  </a:moveTo>
                  <a:lnTo>
                    <a:pt x="0" y="6080"/>
                  </a:lnTo>
                  <a:lnTo>
                    <a:pt x="37235" y="6080"/>
                  </a:lnTo>
                  <a:lnTo>
                    <a:pt x="37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11"/>
          <p:cNvSpPr txBox="1"/>
          <p:nvPr>
            <p:ph hasCustomPrompt="1" type="title"/>
          </p:nvPr>
        </p:nvSpPr>
        <p:spPr>
          <a:xfrm>
            <a:off x="2222537" y="1254188"/>
            <a:ext cx="4706700" cy="13743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10000"/>
              <a:buNone/>
              <a:defRPr sz="7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220" name="Google Shape;1220;p11"/>
          <p:cNvSpPr txBox="1"/>
          <p:nvPr>
            <p:ph idx="1" type="subTitle"/>
          </p:nvPr>
        </p:nvSpPr>
        <p:spPr>
          <a:xfrm>
            <a:off x="2222525" y="2858038"/>
            <a:ext cx="4706700" cy="4788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21" name="Google Shape;1221;p11"/>
          <p:cNvGrpSpPr/>
          <p:nvPr/>
        </p:nvGrpSpPr>
        <p:grpSpPr>
          <a:xfrm>
            <a:off x="-39938" y="4025808"/>
            <a:ext cx="9223896" cy="1157300"/>
            <a:chOff x="-39938" y="4025808"/>
            <a:chExt cx="9223896" cy="1157300"/>
          </a:xfrm>
        </p:grpSpPr>
        <p:grpSp>
          <p:nvGrpSpPr>
            <p:cNvPr id="1222" name="Google Shape;1222;p11"/>
            <p:cNvGrpSpPr/>
            <p:nvPr/>
          </p:nvGrpSpPr>
          <p:grpSpPr>
            <a:xfrm>
              <a:off x="-39938" y="4025808"/>
              <a:ext cx="4615033" cy="1157300"/>
              <a:chOff x="-39938" y="4025808"/>
              <a:chExt cx="4615033" cy="1157300"/>
            </a:xfrm>
          </p:grpSpPr>
          <p:sp>
            <p:nvSpPr>
              <p:cNvPr id="1223" name="Google Shape;1223;p11"/>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1"/>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1"/>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1"/>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11"/>
            <p:cNvGrpSpPr/>
            <p:nvPr/>
          </p:nvGrpSpPr>
          <p:grpSpPr>
            <a:xfrm>
              <a:off x="4562405" y="4025808"/>
              <a:ext cx="4621553" cy="1155413"/>
              <a:chOff x="4680405" y="4521483"/>
              <a:chExt cx="4621553" cy="1155413"/>
            </a:xfrm>
          </p:grpSpPr>
          <p:sp>
            <p:nvSpPr>
              <p:cNvPr id="1233" name="Google Shape;1233;p11"/>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1"/>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9" name="Google Shape;1239;p11"/>
          <p:cNvSpPr/>
          <p:nvPr/>
        </p:nvSpPr>
        <p:spPr>
          <a:xfrm>
            <a:off x="2031779" y="32833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
          <p:cNvSpPr/>
          <p:nvPr/>
        </p:nvSpPr>
        <p:spPr>
          <a:xfrm>
            <a:off x="6535274" y="276901"/>
            <a:ext cx="1025005" cy="306811"/>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241" name="Shape 12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42" name="Shape 1242"/>
        <p:cNvGrpSpPr/>
        <p:nvPr/>
      </p:nvGrpSpPr>
      <p:grpSpPr>
        <a:xfrm>
          <a:off x="0" y="0"/>
          <a:ext cx="0" cy="0"/>
          <a:chOff x="0" y="0"/>
          <a:chExt cx="0" cy="0"/>
        </a:xfrm>
      </p:grpSpPr>
      <p:sp>
        <p:nvSpPr>
          <p:cNvPr id="1243" name="Google Shape;1243;p13"/>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45" name="Google Shape;1245;p13"/>
          <p:cNvSpPr txBox="1"/>
          <p:nvPr>
            <p:ph idx="2" type="title"/>
          </p:nvPr>
        </p:nvSpPr>
        <p:spPr>
          <a:xfrm>
            <a:off x="1152538" y="2155701"/>
            <a:ext cx="1891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246" name="Google Shape;1246;p13"/>
          <p:cNvSpPr txBox="1"/>
          <p:nvPr>
            <p:ph idx="1" type="subTitle"/>
          </p:nvPr>
        </p:nvSpPr>
        <p:spPr>
          <a:xfrm>
            <a:off x="1093738" y="2552975"/>
            <a:ext cx="2008800" cy="5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7" name="Google Shape;1247;p13"/>
          <p:cNvSpPr txBox="1"/>
          <p:nvPr>
            <p:ph hasCustomPrompt="1" idx="3" type="title"/>
          </p:nvPr>
        </p:nvSpPr>
        <p:spPr>
          <a:xfrm>
            <a:off x="1792455" y="1687700"/>
            <a:ext cx="10113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grpSp>
        <p:nvGrpSpPr>
          <p:cNvPr id="1248" name="Google Shape;1248;p13"/>
          <p:cNvGrpSpPr/>
          <p:nvPr/>
        </p:nvGrpSpPr>
        <p:grpSpPr>
          <a:xfrm>
            <a:off x="-39938" y="4025808"/>
            <a:ext cx="9223896" cy="1157300"/>
            <a:chOff x="-39938" y="4025808"/>
            <a:chExt cx="9223896" cy="1157300"/>
          </a:xfrm>
        </p:grpSpPr>
        <p:grpSp>
          <p:nvGrpSpPr>
            <p:cNvPr id="1249" name="Google Shape;1249;p13"/>
            <p:cNvGrpSpPr/>
            <p:nvPr/>
          </p:nvGrpSpPr>
          <p:grpSpPr>
            <a:xfrm>
              <a:off x="-39938" y="4025808"/>
              <a:ext cx="4615033" cy="1157300"/>
              <a:chOff x="-39938" y="4025808"/>
              <a:chExt cx="4615033" cy="1157300"/>
            </a:xfrm>
          </p:grpSpPr>
          <p:sp>
            <p:nvSpPr>
              <p:cNvPr id="1250" name="Google Shape;1250;p13"/>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3"/>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3"/>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13"/>
            <p:cNvGrpSpPr/>
            <p:nvPr/>
          </p:nvGrpSpPr>
          <p:grpSpPr>
            <a:xfrm>
              <a:off x="4562405" y="4025808"/>
              <a:ext cx="4621553" cy="1155413"/>
              <a:chOff x="4680405" y="4521483"/>
              <a:chExt cx="4621553" cy="1155413"/>
            </a:xfrm>
          </p:grpSpPr>
          <p:sp>
            <p:nvSpPr>
              <p:cNvPr id="1260" name="Google Shape;1260;p13"/>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6" name="Google Shape;1266;p13"/>
          <p:cNvSpPr txBox="1"/>
          <p:nvPr>
            <p:ph idx="4" type="title"/>
          </p:nvPr>
        </p:nvSpPr>
        <p:spPr>
          <a:xfrm>
            <a:off x="3497001" y="2155701"/>
            <a:ext cx="1891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267" name="Google Shape;1267;p13"/>
          <p:cNvSpPr txBox="1"/>
          <p:nvPr>
            <p:ph idx="5" type="subTitle"/>
          </p:nvPr>
        </p:nvSpPr>
        <p:spPr>
          <a:xfrm>
            <a:off x="3438201" y="2552975"/>
            <a:ext cx="2008800" cy="5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8" name="Google Shape;1268;p13"/>
          <p:cNvSpPr txBox="1"/>
          <p:nvPr>
            <p:ph hasCustomPrompt="1" idx="6" type="title"/>
          </p:nvPr>
        </p:nvSpPr>
        <p:spPr>
          <a:xfrm>
            <a:off x="4066276" y="1687700"/>
            <a:ext cx="10113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69" name="Google Shape;1269;p13"/>
          <p:cNvSpPr txBox="1"/>
          <p:nvPr>
            <p:ph idx="7" type="title"/>
          </p:nvPr>
        </p:nvSpPr>
        <p:spPr>
          <a:xfrm>
            <a:off x="5841512" y="2155701"/>
            <a:ext cx="1891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270" name="Google Shape;1270;p13"/>
          <p:cNvSpPr txBox="1"/>
          <p:nvPr>
            <p:ph idx="8" type="subTitle"/>
          </p:nvPr>
        </p:nvSpPr>
        <p:spPr>
          <a:xfrm>
            <a:off x="5782712" y="2552975"/>
            <a:ext cx="2008800" cy="5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1" name="Google Shape;1271;p13"/>
          <p:cNvSpPr txBox="1"/>
          <p:nvPr>
            <p:ph hasCustomPrompt="1" idx="9" type="title"/>
          </p:nvPr>
        </p:nvSpPr>
        <p:spPr>
          <a:xfrm>
            <a:off x="6340098" y="1687700"/>
            <a:ext cx="10113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grpSp>
        <p:nvGrpSpPr>
          <p:cNvPr id="1272" name="Google Shape;1272;p13"/>
          <p:cNvGrpSpPr/>
          <p:nvPr/>
        </p:nvGrpSpPr>
        <p:grpSpPr>
          <a:xfrm>
            <a:off x="5728775" y="281016"/>
            <a:ext cx="3880251" cy="5226109"/>
            <a:chOff x="4881069" y="-13622"/>
            <a:chExt cx="4229156" cy="5696032"/>
          </a:xfrm>
        </p:grpSpPr>
        <p:sp>
          <p:nvSpPr>
            <p:cNvPr id="1273" name="Google Shape;1273;p13"/>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13"/>
          <p:cNvGrpSpPr/>
          <p:nvPr/>
        </p:nvGrpSpPr>
        <p:grpSpPr>
          <a:xfrm>
            <a:off x="356644" y="3082782"/>
            <a:ext cx="715314" cy="1060937"/>
            <a:chOff x="292790" y="4066189"/>
            <a:chExt cx="232079" cy="344214"/>
          </a:xfrm>
        </p:grpSpPr>
        <p:sp>
          <p:nvSpPr>
            <p:cNvPr id="1277" name="Google Shape;1277;p13"/>
            <p:cNvSpPr/>
            <p:nvPr/>
          </p:nvSpPr>
          <p:spPr>
            <a:xfrm>
              <a:off x="293761" y="4346447"/>
              <a:ext cx="231108" cy="45258"/>
            </a:xfrm>
            <a:custGeom>
              <a:rect b="b" l="l" r="r" t="t"/>
              <a:pathLst>
                <a:path extrusionOk="0" h="1399" w="7144">
                  <a:moveTo>
                    <a:pt x="61" y="1"/>
                  </a:moveTo>
                  <a:lnTo>
                    <a:pt x="1" y="183"/>
                  </a:lnTo>
                  <a:lnTo>
                    <a:pt x="1" y="1216"/>
                  </a:lnTo>
                  <a:lnTo>
                    <a:pt x="6992" y="1399"/>
                  </a:lnTo>
                  <a:cubicBezTo>
                    <a:pt x="7052" y="1399"/>
                    <a:pt x="7144" y="1308"/>
                    <a:pt x="7144" y="1247"/>
                  </a:cubicBezTo>
                  <a:lnTo>
                    <a:pt x="7144" y="92"/>
                  </a:lnTo>
                  <a:cubicBezTo>
                    <a:pt x="7144" y="31"/>
                    <a:pt x="7083" y="1"/>
                    <a:pt x="7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a:off x="292790" y="4326777"/>
              <a:ext cx="230106" cy="43317"/>
            </a:xfrm>
            <a:custGeom>
              <a:rect b="b" l="l" r="r" t="t"/>
              <a:pathLst>
                <a:path extrusionOk="0" h="1339" w="7113">
                  <a:moveTo>
                    <a:pt x="3557" y="1"/>
                  </a:moveTo>
                  <a:cubicBezTo>
                    <a:pt x="1581" y="1"/>
                    <a:pt x="0" y="305"/>
                    <a:pt x="0" y="669"/>
                  </a:cubicBezTo>
                  <a:cubicBezTo>
                    <a:pt x="0" y="1034"/>
                    <a:pt x="1581" y="1338"/>
                    <a:pt x="3557" y="1338"/>
                  </a:cubicBezTo>
                  <a:cubicBezTo>
                    <a:pt x="5532" y="1338"/>
                    <a:pt x="7113" y="1034"/>
                    <a:pt x="7113" y="669"/>
                  </a:cubicBezTo>
                  <a:cubicBezTo>
                    <a:pt x="7113" y="305"/>
                    <a:pt x="5532" y="1"/>
                    <a:pt x="3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a:off x="318348" y="4088835"/>
              <a:ext cx="185883" cy="256665"/>
            </a:xfrm>
            <a:custGeom>
              <a:rect b="b" l="l" r="r" t="t"/>
              <a:pathLst>
                <a:path extrusionOk="0" h="7934" w="5746">
                  <a:moveTo>
                    <a:pt x="1" y="0"/>
                  </a:moveTo>
                  <a:lnTo>
                    <a:pt x="1" y="7933"/>
                  </a:lnTo>
                  <a:lnTo>
                    <a:pt x="5745" y="7933"/>
                  </a:lnTo>
                  <a:lnTo>
                    <a:pt x="57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a:off x="298678" y="4066189"/>
              <a:ext cx="218330" cy="41343"/>
            </a:xfrm>
            <a:custGeom>
              <a:rect b="b" l="l" r="r" t="t"/>
              <a:pathLst>
                <a:path extrusionOk="0" h="1278" w="6749">
                  <a:moveTo>
                    <a:pt x="3375" y="1"/>
                  </a:moveTo>
                  <a:cubicBezTo>
                    <a:pt x="1520" y="1"/>
                    <a:pt x="1" y="305"/>
                    <a:pt x="1" y="639"/>
                  </a:cubicBezTo>
                  <a:cubicBezTo>
                    <a:pt x="1" y="974"/>
                    <a:pt x="1520" y="1278"/>
                    <a:pt x="3375" y="1278"/>
                  </a:cubicBezTo>
                  <a:cubicBezTo>
                    <a:pt x="5229" y="127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a:off x="299681" y="4083917"/>
              <a:ext cx="216357" cy="42314"/>
            </a:xfrm>
            <a:custGeom>
              <a:rect b="b" l="l" r="r" t="t"/>
              <a:pathLst>
                <a:path extrusionOk="0" h="1308" w="6688">
                  <a:moveTo>
                    <a:pt x="91" y="0"/>
                  </a:moveTo>
                  <a:lnTo>
                    <a:pt x="0" y="152"/>
                  </a:lnTo>
                  <a:lnTo>
                    <a:pt x="0" y="1125"/>
                  </a:lnTo>
                  <a:lnTo>
                    <a:pt x="6566" y="1307"/>
                  </a:lnTo>
                  <a:cubicBezTo>
                    <a:pt x="6657" y="1307"/>
                    <a:pt x="6687" y="1246"/>
                    <a:pt x="6687" y="1185"/>
                  </a:cubicBezTo>
                  <a:lnTo>
                    <a:pt x="6687" y="122"/>
                  </a:lnTo>
                  <a:cubicBezTo>
                    <a:pt x="6687" y="61"/>
                    <a:pt x="6657"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a:off x="298678" y="4102584"/>
              <a:ext cx="218330" cy="42314"/>
            </a:xfrm>
            <a:custGeom>
              <a:rect b="b" l="l" r="r" t="t"/>
              <a:pathLst>
                <a:path extrusionOk="0" h="1308" w="6749">
                  <a:moveTo>
                    <a:pt x="3375" y="1"/>
                  </a:moveTo>
                  <a:cubicBezTo>
                    <a:pt x="1520" y="1"/>
                    <a:pt x="1" y="305"/>
                    <a:pt x="1" y="639"/>
                  </a:cubicBezTo>
                  <a:cubicBezTo>
                    <a:pt x="1" y="1004"/>
                    <a:pt x="1520" y="1308"/>
                    <a:pt x="3375" y="1308"/>
                  </a:cubicBezTo>
                  <a:cubicBezTo>
                    <a:pt x="5229" y="130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a:off x="317377" y="4328751"/>
              <a:ext cx="186854" cy="37397"/>
            </a:xfrm>
            <a:custGeom>
              <a:rect b="b" l="l" r="r" t="t"/>
              <a:pathLst>
                <a:path extrusionOk="0" h="1156" w="5776">
                  <a:moveTo>
                    <a:pt x="2888" y="1"/>
                  </a:moveTo>
                  <a:cubicBezTo>
                    <a:pt x="1277" y="1"/>
                    <a:pt x="0" y="274"/>
                    <a:pt x="0" y="578"/>
                  </a:cubicBezTo>
                  <a:cubicBezTo>
                    <a:pt x="0" y="882"/>
                    <a:pt x="1277" y="1156"/>
                    <a:pt x="2888" y="1156"/>
                  </a:cubicBezTo>
                  <a:cubicBezTo>
                    <a:pt x="4468" y="1156"/>
                    <a:pt x="5775" y="882"/>
                    <a:pt x="5775" y="578"/>
                  </a:cubicBezTo>
                  <a:cubicBezTo>
                    <a:pt x="5775" y="274"/>
                    <a:pt x="4468" y="1"/>
                    <a:pt x="2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a:off x="3301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a:off x="376353" y="4152728"/>
              <a:ext cx="19701" cy="193744"/>
            </a:xfrm>
            <a:custGeom>
              <a:rect b="b" l="l" r="r" t="t"/>
              <a:pathLst>
                <a:path extrusionOk="0" h="5989" w="609">
                  <a:moveTo>
                    <a:pt x="305" y="1"/>
                  </a:moveTo>
                  <a:cubicBezTo>
                    <a:pt x="153" y="1"/>
                    <a:pt x="1" y="153"/>
                    <a:pt x="1" y="305"/>
                  </a:cubicBezTo>
                  <a:lnTo>
                    <a:pt x="1" y="5685"/>
                  </a:lnTo>
                  <a:cubicBezTo>
                    <a:pt x="1" y="5837"/>
                    <a:pt x="153" y="5989"/>
                    <a:pt x="305" y="5989"/>
                  </a:cubicBezTo>
                  <a:cubicBezTo>
                    <a:pt x="457" y="5989"/>
                    <a:pt x="609" y="5837"/>
                    <a:pt x="609" y="5685"/>
                  </a:cubicBezTo>
                  <a:lnTo>
                    <a:pt x="609" y="305"/>
                  </a:lnTo>
                  <a:cubicBezTo>
                    <a:pt x="609" y="153"/>
                    <a:pt x="457"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3"/>
            <p:cNvSpPr/>
            <p:nvPr/>
          </p:nvSpPr>
          <p:spPr>
            <a:xfrm>
              <a:off x="4717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3"/>
            <p:cNvSpPr/>
            <p:nvPr/>
          </p:nvSpPr>
          <p:spPr>
            <a:xfrm>
              <a:off x="426530" y="4152728"/>
              <a:ext cx="19701" cy="193744"/>
            </a:xfrm>
            <a:custGeom>
              <a:rect b="b" l="l" r="r" t="t"/>
              <a:pathLst>
                <a:path extrusionOk="0" h="5989" w="609">
                  <a:moveTo>
                    <a:pt x="304" y="1"/>
                  </a:moveTo>
                  <a:cubicBezTo>
                    <a:pt x="152" y="1"/>
                    <a:pt x="0" y="153"/>
                    <a:pt x="0" y="305"/>
                  </a:cubicBezTo>
                  <a:lnTo>
                    <a:pt x="0" y="5685"/>
                  </a:lnTo>
                  <a:cubicBezTo>
                    <a:pt x="30" y="5837"/>
                    <a:pt x="152" y="5989"/>
                    <a:pt x="304" y="5989"/>
                  </a:cubicBezTo>
                  <a:cubicBezTo>
                    <a:pt x="456" y="5989"/>
                    <a:pt x="608" y="5837"/>
                    <a:pt x="608" y="5685"/>
                  </a:cubicBezTo>
                  <a:lnTo>
                    <a:pt x="608" y="305"/>
                  </a:lnTo>
                  <a:cubicBezTo>
                    <a:pt x="608" y="153"/>
                    <a:pt x="456"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a:off x="314435" y="4070102"/>
              <a:ext cx="186854" cy="36426"/>
            </a:xfrm>
            <a:custGeom>
              <a:rect b="b" l="l" r="r" t="t"/>
              <a:pathLst>
                <a:path extrusionOk="0" h="1126" w="5776">
                  <a:moveTo>
                    <a:pt x="2888" y="1"/>
                  </a:moveTo>
                  <a:cubicBezTo>
                    <a:pt x="1277" y="1"/>
                    <a:pt x="1" y="244"/>
                    <a:pt x="1" y="548"/>
                  </a:cubicBezTo>
                  <a:cubicBezTo>
                    <a:pt x="1" y="882"/>
                    <a:pt x="1277" y="1126"/>
                    <a:pt x="2888" y="1126"/>
                  </a:cubicBezTo>
                  <a:cubicBezTo>
                    <a:pt x="4469" y="1126"/>
                    <a:pt x="5776" y="882"/>
                    <a:pt x="5776" y="548"/>
                  </a:cubicBezTo>
                  <a:cubicBezTo>
                    <a:pt x="5776" y="244"/>
                    <a:pt x="4469" y="1"/>
                    <a:pt x="28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
            <p:cNvSpPr/>
            <p:nvPr/>
          </p:nvSpPr>
          <p:spPr>
            <a:xfrm>
              <a:off x="402948" y="4072981"/>
              <a:ext cx="75731" cy="33547"/>
            </a:xfrm>
            <a:custGeom>
              <a:rect b="b" l="l" r="r" t="t"/>
              <a:pathLst>
                <a:path extrusionOk="0" h="1037" w="2341">
                  <a:moveTo>
                    <a:pt x="1286" y="1"/>
                  </a:moveTo>
                  <a:cubicBezTo>
                    <a:pt x="1168" y="1"/>
                    <a:pt x="1102" y="246"/>
                    <a:pt x="790" y="246"/>
                  </a:cubicBezTo>
                  <a:cubicBezTo>
                    <a:pt x="426" y="246"/>
                    <a:pt x="790" y="611"/>
                    <a:pt x="426" y="611"/>
                  </a:cubicBezTo>
                  <a:cubicBezTo>
                    <a:pt x="0" y="611"/>
                    <a:pt x="61" y="1037"/>
                    <a:pt x="61" y="1037"/>
                  </a:cubicBezTo>
                  <a:cubicBezTo>
                    <a:pt x="1338" y="1037"/>
                    <a:pt x="2341" y="824"/>
                    <a:pt x="2341" y="824"/>
                  </a:cubicBezTo>
                  <a:cubicBezTo>
                    <a:pt x="2341" y="824"/>
                    <a:pt x="2158" y="429"/>
                    <a:pt x="1976" y="429"/>
                  </a:cubicBezTo>
                  <a:cubicBezTo>
                    <a:pt x="1794" y="429"/>
                    <a:pt x="1794" y="429"/>
                    <a:pt x="1581" y="246"/>
                  </a:cubicBezTo>
                  <a:lnTo>
                    <a:pt x="1398" y="64"/>
                  </a:lnTo>
                  <a:cubicBezTo>
                    <a:pt x="1353" y="19"/>
                    <a:pt x="1318" y="1"/>
                    <a:pt x="1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
            <p:cNvSpPr/>
            <p:nvPr/>
          </p:nvSpPr>
          <p:spPr>
            <a:xfrm>
              <a:off x="321326" y="4087701"/>
              <a:ext cx="59136" cy="17857"/>
            </a:xfrm>
            <a:custGeom>
              <a:rect b="b" l="l" r="r" t="t"/>
              <a:pathLst>
                <a:path extrusionOk="0" h="552" w="1828">
                  <a:moveTo>
                    <a:pt x="366" y="1"/>
                  </a:moveTo>
                  <a:cubicBezTo>
                    <a:pt x="346" y="1"/>
                    <a:pt x="325" y="2"/>
                    <a:pt x="304" y="4"/>
                  </a:cubicBezTo>
                  <a:cubicBezTo>
                    <a:pt x="61" y="65"/>
                    <a:pt x="0" y="217"/>
                    <a:pt x="0" y="217"/>
                  </a:cubicBezTo>
                  <a:cubicBezTo>
                    <a:pt x="579" y="448"/>
                    <a:pt x="1763" y="542"/>
                    <a:pt x="1824" y="551"/>
                  </a:cubicBezTo>
                  <a:lnTo>
                    <a:pt x="1824" y="551"/>
                  </a:lnTo>
                  <a:lnTo>
                    <a:pt x="1733" y="369"/>
                  </a:lnTo>
                  <a:lnTo>
                    <a:pt x="1520" y="156"/>
                  </a:lnTo>
                  <a:cubicBezTo>
                    <a:pt x="1520" y="156"/>
                    <a:pt x="1520" y="1"/>
                    <a:pt x="1472" y="1"/>
                  </a:cubicBezTo>
                  <a:cubicBezTo>
                    <a:pt x="1468" y="1"/>
                    <a:pt x="1464" y="2"/>
                    <a:pt x="1459" y="4"/>
                  </a:cubicBezTo>
                  <a:cubicBezTo>
                    <a:pt x="1368" y="65"/>
                    <a:pt x="1155" y="156"/>
                    <a:pt x="973" y="156"/>
                  </a:cubicBezTo>
                  <a:cubicBezTo>
                    <a:pt x="777" y="156"/>
                    <a:pt x="606" y="1"/>
                    <a:pt x="366" y="1"/>
                  </a:cubicBezTo>
                  <a:close/>
                  <a:moveTo>
                    <a:pt x="1824" y="551"/>
                  </a:moveTo>
                  <a:lnTo>
                    <a:pt x="1824" y="551"/>
                  </a:lnTo>
                  <a:cubicBezTo>
                    <a:pt x="1827" y="551"/>
                    <a:pt x="1827" y="551"/>
                    <a:pt x="1824" y="5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
            <p:cNvSpPr/>
            <p:nvPr/>
          </p:nvSpPr>
          <p:spPr>
            <a:xfrm>
              <a:off x="358691" y="4074534"/>
              <a:ext cx="70814" cy="31024"/>
            </a:xfrm>
            <a:custGeom>
              <a:rect b="b" l="l" r="r" t="t"/>
              <a:pathLst>
                <a:path extrusionOk="0" h="959" w="2189">
                  <a:moveTo>
                    <a:pt x="1452" y="1"/>
                  </a:moveTo>
                  <a:cubicBezTo>
                    <a:pt x="1323" y="1"/>
                    <a:pt x="1171" y="46"/>
                    <a:pt x="973" y="137"/>
                  </a:cubicBezTo>
                  <a:cubicBezTo>
                    <a:pt x="608" y="350"/>
                    <a:pt x="578" y="563"/>
                    <a:pt x="578" y="563"/>
                  </a:cubicBezTo>
                  <a:cubicBezTo>
                    <a:pt x="578" y="563"/>
                    <a:pt x="0" y="958"/>
                    <a:pt x="608" y="958"/>
                  </a:cubicBezTo>
                  <a:lnTo>
                    <a:pt x="2189" y="958"/>
                  </a:lnTo>
                  <a:cubicBezTo>
                    <a:pt x="2189" y="958"/>
                    <a:pt x="2158" y="776"/>
                    <a:pt x="1976" y="776"/>
                  </a:cubicBezTo>
                  <a:cubicBezTo>
                    <a:pt x="1794" y="776"/>
                    <a:pt x="1976" y="350"/>
                    <a:pt x="1794" y="137"/>
                  </a:cubicBezTo>
                  <a:cubicBezTo>
                    <a:pt x="1687" y="46"/>
                    <a:pt x="1581" y="1"/>
                    <a:pt x="1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
            <p:cNvSpPr/>
            <p:nvPr/>
          </p:nvSpPr>
          <p:spPr>
            <a:xfrm>
              <a:off x="292790" y="4365890"/>
              <a:ext cx="230106" cy="44514"/>
            </a:xfrm>
            <a:custGeom>
              <a:rect b="b" l="l" r="r" t="t"/>
              <a:pathLst>
                <a:path extrusionOk="0" h="1376" w="7113">
                  <a:moveTo>
                    <a:pt x="3989" y="1"/>
                  </a:moveTo>
                  <a:cubicBezTo>
                    <a:pt x="3848" y="1"/>
                    <a:pt x="3703" y="3"/>
                    <a:pt x="3557" y="8"/>
                  </a:cubicBezTo>
                  <a:cubicBezTo>
                    <a:pt x="1581" y="8"/>
                    <a:pt x="0" y="312"/>
                    <a:pt x="0" y="676"/>
                  </a:cubicBezTo>
                  <a:cubicBezTo>
                    <a:pt x="0" y="1071"/>
                    <a:pt x="1581" y="1375"/>
                    <a:pt x="3557" y="1375"/>
                  </a:cubicBezTo>
                  <a:cubicBezTo>
                    <a:pt x="5532" y="1375"/>
                    <a:pt x="7113" y="1071"/>
                    <a:pt x="7113" y="676"/>
                  </a:cubicBezTo>
                  <a:cubicBezTo>
                    <a:pt x="7113" y="339"/>
                    <a:pt x="5758" y="1"/>
                    <a:pt x="3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13"/>
          <p:cNvSpPr/>
          <p:nvPr/>
        </p:nvSpPr>
        <p:spPr>
          <a:xfrm>
            <a:off x="-819087" y="560790"/>
            <a:ext cx="2794555" cy="835827"/>
          </a:xfrm>
          <a:custGeom>
            <a:rect b="b" l="l" r="r" t="t"/>
            <a:pathLst>
              <a:path extrusionOk="0" h="25837"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499"/>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3"/>
          <p:cNvSpPr/>
          <p:nvPr/>
        </p:nvSpPr>
        <p:spPr>
          <a:xfrm flipH="1">
            <a:off x="907563" y="28761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2">
    <p:spTree>
      <p:nvGrpSpPr>
        <p:cNvPr id="1295" name="Shape 1295"/>
        <p:cNvGrpSpPr/>
        <p:nvPr/>
      </p:nvGrpSpPr>
      <p:grpSpPr>
        <a:xfrm>
          <a:off x="0" y="0"/>
          <a:ext cx="0" cy="0"/>
          <a:chOff x="0" y="0"/>
          <a:chExt cx="0" cy="0"/>
        </a:xfrm>
      </p:grpSpPr>
      <p:sp>
        <p:nvSpPr>
          <p:cNvPr id="1296" name="Google Shape;1296;p14"/>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98" name="Google Shape;1298;p14"/>
          <p:cNvSpPr txBox="1"/>
          <p:nvPr>
            <p:ph idx="2" type="title"/>
          </p:nvPr>
        </p:nvSpPr>
        <p:spPr>
          <a:xfrm>
            <a:off x="2540398" y="3208325"/>
            <a:ext cx="20316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299" name="Google Shape;1299;p14"/>
          <p:cNvSpPr txBox="1"/>
          <p:nvPr>
            <p:ph idx="1" type="subTitle"/>
          </p:nvPr>
        </p:nvSpPr>
        <p:spPr>
          <a:xfrm>
            <a:off x="2540400" y="3681800"/>
            <a:ext cx="2031600" cy="66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0" name="Google Shape;1300;p14"/>
          <p:cNvSpPr txBox="1"/>
          <p:nvPr>
            <p:ph idx="3" type="title"/>
          </p:nvPr>
        </p:nvSpPr>
        <p:spPr>
          <a:xfrm>
            <a:off x="2540402" y="1390638"/>
            <a:ext cx="20316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01" name="Google Shape;1301;p14"/>
          <p:cNvSpPr txBox="1"/>
          <p:nvPr>
            <p:ph idx="4" type="subTitle"/>
          </p:nvPr>
        </p:nvSpPr>
        <p:spPr>
          <a:xfrm>
            <a:off x="2540401" y="1864112"/>
            <a:ext cx="2031600" cy="66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02" name="Google Shape;1302;p14"/>
          <p:cNvSpPr/>
          <p:nvPr/>
        </p:nvSpPr>
        <p:spPr>
          <a:xfrm>
            <a:off x="2054813" y="26588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4"/>
          <p:cNvSpPr/>
          <p:nvPr/>
        </p:nvSpPr>
        <p:spPr>
          <a:xfrm>
            <a:off x="5504703" y="113395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
          <p:cNvSpPr/>
          <p:nvPr/>
        </p:nvSpPr>
        <p:spPr>
          <a:xfrm>
            <a:off x="4953963" y="287300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4"/>
          <p:cNvSpPr/>
          <p:nvPr/>
        </p:nvSpPr>
        <p:spPr>
          <a:xfrm>
            <a:off x="8217465" y="2399645"/>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4"/>
          <p:cNvSpPr/>
          <p:nvPr/>
        </p:nvSpPr>
        <p:spPr>
          <a:xfrm>
            <a:off x="-498337" y="265899"/>
            <a:ext cx="2425265" cy="724713"/>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14"/>
          <p:cNvGrpSpPr/>
          <p:nvPr/>
        </p:nvGrpSpPr>
        <p:grpSpPr>
          <a:xfrm>
            <a:off x="6160044" y="3014752"/>
            <a:ext cx="3598477" cy="2588858"/>
            <a:chOff x="6160044" y="3014753"/>
            <a:chExt cx="3598477" cy="2588858"/>
          </a:xfrm>
        </p:grpSpPr>
        <p:sp>
          <p:nvSpPr>
            <p:cNvPr id="1308" name="Google Shape;1308;p14"/>
            <p:cNvSpPr/>
            <p:nvPr/>
          </p:nvSpPr>
          <p:spPr>
            <a:xfrm rot="461486">
              <a:off x="7105685" y="3178071"/>
              <a:ext cx="2552666" cy="1668936"/>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
            <p:cNvSpPr/>
            <p:nvPr/>
          </p:nvSpPr>
          <p:spPr>
            <a:xfrm flipH="1" rot="380817">
              <a:off x="6223332" y="4254281"/>
              <a:ext cx="1880177" cy="1249232"/>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14"/>
            <p:cNvGrpSpPr/>
            <p:nvPr/>
          </p:nvGrpSpPr>
          <p:grpSpPr>
            <a:xfrm>
              <a:off x="7105650" y="3772725"/>
              <a:ext cx="2230704" cy="1830874"/>
              <a:chOff x="6953250" y="2800275"/>
              <a:chExt cx="2230704" cy="1830874"/>
            </a:xfrm>
          </p:grpSpPr>
          <p:sp>
            <p:nvSpPr>
              <p:cNvPr id="1311" name="Google Shape;1311;p14"/>
              <p:cNvSpPr/>
              <p:nvPr/>
            </p:nvSpPr>
            <p:spPr>
              <a:xfrm>
                <a:off x="6953250" y="2800275"/>
                <a:ext cx="218239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4"/>
              <p:cNvSpPr/>
              <p:nvPr/>
            </p:nvSpPr>
            <p:spPr>
              <a:xfrm flipH="1">
                <a:off x="7107163" y="325128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3" name="Google Shape;1313;p14"/>
          <p:cNvGrpSpPr/>
          <p:nvPr/>
        </p:nvGrpSpPr>
        <p:grpSpPr>
          <a:xfrm>
            <a:off x="4572000" y="682941"/>
            <a:ext cx="3880251" cy="5226109"/>
            <a:chOff x="4881069" y="-13622"/>
            <a:chExt cx="4229156" cy="5696032"/>
          </a:xfrm>
        </p:grpSpPr>
        <p:sp>
          <p:nvSpPr>
            <p:cNvPr id="1314" name="Google Shape;1314;p14"/>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4"/>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4"/>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317" name="Shape 1317"/>
        <p:cNvGrpSpPr/>
        <p:nvPr/>
      </p:nvGrpSpPr>
      <p:grpSpPr>
        <a:xfrm>
          <a:off x="0" y="0"/>
          <a:ext cx="0" cy="0"/>
          <a:chOff x="0" y="0"/>
          <a:chExt cx="0" cy="0"/>
        </a:xfrm>
      </p:grpSpPr>
      <p:sp>
        <p:nvSpPr>
          <p:cNvPr id="1318" name="Google Shape;1318;p15"/>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20" name="Google Shape;1320;p15"/>
          <p:cNvSpPr txBox="1"/>
          <p:nvPr>
            <p:ph idx="2" type="title"/>
          </p:nvPr>
        </p:nvSpPr>
        <p:spPr>
          <a:xfrm>
            <a:off x="903438" y="2615100"/>
            <a:ext cx="203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21" name="Google Shape;1321;p15"/>
          <p:cNvSpPr txBox="1"/>
          <p:nvPr>
            <p:ph idx="1" type="subTitle"/>
          </p:nvPr>
        </p:nvSpPr>
        <p:spPr>
          <a:xfrm>
            <a:off x="903438" y="3050474"/>
            <a:ext cx="2031600" cy="7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2" name="Google Shape;1322;p15"/>
          <p:cNvSpPr txBox="1"/>
          <p:nvPr>
            <p:ph idx="3" type="title"/>
          </p:nvPr>
        </p:nvSpPr>
        <p:spPr>
          <a:xfrm>
            <a:off x="3556198" y="2615100"/>
            <a:ext cx="203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23" name="Google Shape;1323;p15"/>
          <p:cNvSpPr txBox="1"/>
          <p:nvPr>
            <p:ph idx="4" type="subTitle"/>
          </p:nvPr>
        </p:nvSpPr>
        <p:spPr>
          <a:xfrm>
            <a:off x="3556198" y="3050474"/>
            <a:ext cx="2031600" cy="7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4" name="Google Shape;1324;p15"/>
          <p:cNvSpPr txBox="1"/>
          <p:nvPr>
            <p:ph idx="5" type="title"/>
          </p:nvPr>
        </p:nvSpPr>
        <p:spPr>
          <a:xfrm>
            <a:off x="6208952" y="2615100"/>
            <a:ext cx="203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25" name="Google Shape;1325;p15"/>
          <p:cNvSpPr txBox="1"/>
          <p:nvPr>
            <p:ph idx="6" type="subTitle"/>
          </p:nvPr>
        </p:nvSpPr>
        <p:spPr>
          <a:xfrm>
            <a:off x="6208952" y="3050474"/>
            <a:ext cx="2031600" cy="7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6" name="Google Shape;1326;p15"/>
          <p:cNvSpPr/>
          <p:nvPr/>
        </p:nvSpPr>
        <p:spPr>
          <a:xfrm>
            <a:off x="1953113" y="415013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952937" y="4150142"/>
            <a:ext cx="3039412" cy="908582"/>
          </a:xfrm>
          <a:custGeom>
            <a:rect b="b" l="l" r="r" t="t"/>
            <a:pathLst>
              <a:path extrusionOk="0" h="28086" w="93954">
                <a:moveTo>
                  <a:pt x="56202" y="0"/>
                </a:moveTo>
                <a:cubicBezTo>
                  <a:pt x="45624" y="0"/>
                  <a:pt x="42129" y="6140"/>
                  <a:pt x="40396" y="11398"/>
                </a:cubicBezTo>
                <a:cubicBezTo>
                  <a:pt x="40396" y="11398"/>
                  <a:pt x="37644" y="10403"/>
                  <a:pt x="34813" y="10403"/>
                </a:cubicBezTo>
                <a:cubicBezTo>
                  <a:pt x="32339" y="10403"/>
                  <a:pt x="29806" y="11163"/>
                  <a:pt x="28998" y="14012"/>
                </a:cubicBezTo>
                <a:cubicBezTo>
                  <a:pt x="28998" y="14012"/>
                  <a:pt x="27466" y="13598"/>
                  <a:pt x="25399" y="13598"/>
                </a:cubicBezTo>
                <a:cubicBezTo>
                  <a:pt x="22274" y="13598"/>
                  <a:pt x="17928" y="14545"/>
                  <a:pt x="15806" y="19301"/>
                </a:cubicBezTo>
                <a:cubicBezTo>
                  <a:pt x="15806" y="19301"/>
                  <a:pt x="13412" y="18594"/>
                  <a:pt x="10484" y="18594"/>
                </a:cubicBezTo>
                <a:cubicBezTo>
                  <a:pt x="6103" y="18594"/>
                  <a:pt x="529" y="20178"/>
                  <a:pt x="0" y="28086"/>
                </a:cubicBezTo>
                <a:lnTo>
                  <a:pt x="93953" y="28086"/>
                </a:lnTo>
                <a:cubicBezTo>
                  <a:pt x="93953" y="28086"/>
                  <a:pt x="91339" y="15775"/>
                  <a:pt x="82555" y="14012"/>
                </a:cubicBezTo>
                <a:cubicBezTo>
                  <a:pt x="81469" y="13798"/>
                  <a:pt x="80463" y="13704"/>
                  <a:pt x="79534" y="13704"/>
                </a:cubicBezTo>
                <a:cubicBezTo>
                  <a:pt x="72953" y="13704"/>
                  <a:pt x="70245" y="18420"/>
                  <a:pt x="70245" y="18420"/>
                </a:cubicBezTo>
                <a:cubicBezTo>
                  <a:pt x="70245" y="18420"/>
                  <a:pt x="66749" y="0"/>
                  <a:pt x="56202"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521187" y="103888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5"/>
          <p:cNvSpPr/>
          <p:nvPr/>
        </p:nvSpPr>
        <p:spPr>
          <a:xfrm>
            <a:off x="7470877" y="209937"/>
            <a:ext cx="3039372" cy="90946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5"/>
          <p:cNvSpPr/>
          <p:nvPr/>
        </p:nvSpPr>
        <p:spPr>
          <a:xfrm>
            <a:off x="6208940" y="17825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flipH="1">
            <a:off x="8378938" y="4432362"/>
            <a:ext cx="1223251" cy="344172"/>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332" name="Shape 1332"/>
        <p:cNvGrpSpPr/>
        <p:nvPr/>
      </p:nvGrpSpPr>
      <p:grpSpPr>
        <a:xfrm>
          <a:off x="0" y="0"/>
          <a:ext cx="0" cy="0"/>
          <a:chOff x="0" y="0"/>
          <a:chExt cx="0" cy="0"/>
        </a:xfrm>
      </p:grpSpPr>
      <p:sp>
        <p:nvSpPr>
          <p:cNvPr id="1333" name="Google Shape;1333;p16"/>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35" name="Google Shape;1335;p16"/>
          <p:cNvSpPr txBox="1"/>
          <p:nvPr>
            <p:ph idx="2" type="title"/>
          </p:nvPr>
        </p:nvSpPr>
        <p:spPr>
          <a:xfrm>
            <a:off x="6020400" y="2712375"/>
            <a:ext cx="24093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36" name="Google Shape;1336;p16"/>
          <p:cNvSpPr txBox="1"/>
          <p:nvPr>
            <p:ph idx="1" type="subTitle"/>
          </p:nvPr>
        </p:nvSpPr>
        <p:spPr>
          <a:xfrm>
            <a:off x="6020400" y="3147749"/>
            <a:ext cx="2409300" cy="78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7" name="Google Shape;1337;p16"/>
          <p:cNvSpPr txBox="1"/>
          <p:nvPr>
            <p:ph idx="3" type="title"/>
          </p:nvPr>
        </p:nvSpPr>
        <p:spPr>
          <a:xfrm>
            <a:off x="6020400" y="1358475"/>
            <a:ext cx="24093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38" name="Google Shape;1338;p16"/>
          <p:cNvSpPr txBox="1"/>
          <p:nvPr>
            <p:ph idx="4" type="subTitle"/>
          </p:nvPr>
        </p:nvSpPr>
        <p:spPr>
          <a:xfrm>
            <a:off x="6020400" y="1793849"/>
            <a:ext cx="2409300" cy="78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9" name="Google Shape;1339;p16"/>
          <p:cNvSpPr txBox="1"/>
          <p:nvPr>
            <p:ph idx="5" type="title"/>
          </p:nvPr>
        </p:nvSpPr>
        <p:spPr>
          <a:xfrm>
            <a:off x="714300" y="2712375"/>
            <a:ext cx="24093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23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40" name="Google Shape;1340;p16"/>
          <p:cNvSpPr txBox="1"/>
          <p:nvPr>
            <p:ph idx="6" type="subTitle"/>
          </p:nvPr>
        </p:nvSpPr>
        <p:spPr>
          <a:xfrm>
            <a:off x="714300" y="3147749"/>
            <a:ext cx="24093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41" name="Google Shape;1341;p16"/>
          <p:cNvSpPr txBox="1"/>
          <p:nvPr>
            <p:ph idx="7" type="title"/>
          </p:nvPr>
        </p:nvSpPr>
        <p:spPr>
          <a:xfrm>
            <a:off x="714300" y="1358475"/>
            <a:ext cx="2409300" cy="468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23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42" name="Google Shape;1342;p16"/>
          <p:cNvSpPr txBox="1"/>
          <p:nvPr>
            <p:ph idx="8" type="subTitle"/>
          </p:nvPr>
        </p:nvSpPr>
        <p:spPr>
          <a:xfrm>
            <a:off x="714300" y="1793849"/>
            <a:ext cx="24093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343" name="Google Shape;1343;p16"/>
          <p:cNvGrpSpPr/>
          <p:nvPr/>
        </p:nvGrpSpPr>
        <p:grpSpPr>
          <a:xfrm>
            <a:off x="-39938" y="4025808"/>
            <a:ext cx="9223896" cy="1157300"/>
            <a:chOff x="-39938" y="4025808"/>
            <a:chExt cx="9223896" cy="1157300"/>
          </a:xfrm>
        </p:grpSpPr>
        <p:grpSp>
          <p:nvGrpSpPr>
            <p:cNvPr id="1344" name="Google Shape;1344;p16"/>
            <p:cNvGrpSpPr/>
            <p:nvPr/>
          </p:nvGrpSpPr>
          <p:grpSpPr>
            <a:xfrm>
              <a:off x="-39938" y="4025808"/>
              <a:ext cx="4615033" cy="1157300"/>
              <a:chOff x="-39938" y="4025808"/>
              <a:chExt cx="4615033" cy="1157300"/>
            </a:xfrm>
          </p:grpSpPr>
          <p:sp>
            <p:nvSpPr>
              <p:cNvPr id="1345" name="Google Shape;1345;p16"/>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6"/>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6"/>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6"/>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6"/>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16"/>
            <p:cNvGrpSpPr/>
            <p:nvPr/>
          </p:nvGrpSpPr>
          <p:grpSpPr>
            <a:xfrm>
              <a:off x="4562405" y="4025808"/>
              <a:ext cx="4621553" cy="1155413"/>
              <a:chOff x="4680405" y="4521483"/>
              <a:chExt cx="4621553" cy="1155413"/>
            </a:xfrm>
          </p:grpSpPr>
          <p:sp>
            <p:nvSpPr>
              <p:cNvPr id="1355" name="Google Shape;1355;p16"/>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6"/>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6"/>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6"/>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6"/>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1" name="Google Shape;1361;p16"/>
          <p:cNvSpPr/>
          <p:nvPr/>
        </p:nvSpPr>
        <p:spPr>
          <a:xfrm>
            <a:off x="568913" y="80778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6"/>
          <p:cNvSpPr/>
          <p:nvPr/>
        </p:nvSpPr>
        <p:spPr>
          <a:xfrm>
            <a:off x="7790703" y="302327"/>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6"/>
          <p:cNvSpPr/>
          <p:nvPr/>
        </p:nvSpPr>
        <p:spPr>
          <a:xfrm>
            <a:off x="-444721" y="1341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2">
    <p:bg>
      <p:bgPr>
        <a:solidFill>
          <a:schemeClr val="lt2"/>
        </a:solidFill>
      </p:bgPr>
    </p:bg>
    <p:spTree>
      <p:nvGrpSpPr>
        <p:cNvPr id="1364" name="Shape 1364"/>
        <p:cNvGrpSpPr/>
        <p:nvPr/>
      </p:nvGrpSpPr>
      <p:grpSpPr>
        <a:xfrm>
          <a:off x="0" y="0"/>
          <a:ext cx="0" cy="0"/>
          <a:chOff x="0" y="0"/>
          <a:chExt cx="0" cy="0"/>
        </a:xfrm>
      </p:grpSpPr>
      <p:sp>
        <p:nvSpPr>
          <p:cNvPr id="1365" name="Google Shape;1365;p1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66" name="Google Shape;1366;p17"/>
          <p:cNvSpPr txBox="1"/>
          <p:nvPr>
            <p:ph idx="2" type="title"/>
          </p:nvPr>
        </p:nvSpPr>
        <p:spPr>
          <a:xfrm>
            <a:off x="5034897" y="3055925"/>
            <a:ext cx="2979600" cy="575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15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67" name="Google Shape;1367;p17"/>
          <p:cNvSpPr txBox="1"/>
          <p:nvPr>
            <p:ph idx="1" type="subTitle"/>
          </p:nvPr>
        </p:nvSpPr>
        <p:spPr>
          <a:xfrm>
            <a:off x="5034892" y="3631025"/>
            <a:ext cx="29796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8" name="Google Shape;1368;p17"/>
          <p:cNvSpPr txBox="1"/>
          <p:nvPr>
            <p:ph idx="3" type="title"/>
          </p:nvPr>
        </p:nvSpPr>
        <p:spPr>
          <a:xfrm>
            <a:off x="5034897" y="1273700"/>
            <a:ext cx="2979600" cy="575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15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1369" name="Google Shape;1369;p17"/>
          <p:cNvSpPr txBox="1"/>
          <p:nvPr>
            <p:ph idx="4" type="subTitle"/>
          </p:nvPr>
        </p:nvSpPr>
        <p:spPr>
          <a:xfrm>
            <a:off x="5034892" y="1848800"/>
            <a:ext cx="29796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0" name="Google Shape;1370;p17"/>
          <p:cNvSpPr txBox="1"/>
          <p:nvPr>
            <p:ph idx="5" type="title"/>
          </p:nvPr>
        </p:nvSpPr>
        <p:spPr>
          <a:xfrm>
            <a:off x="1129500" y="3055925"/>
            <a:ext cx="2979600" cy="575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15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71" name="Google Shape;1371;p17"/>
          <p:cNvSpPr txBox="1"/>
          <p:nvPr>
            <p:ph idx="6" type="subTitle"/>
          </p:nvPr>
        </p:nvSpPr>
        <p:spPr>
          <a:xfrm>
            <a:off x="1129500" y="3631025"/>
            <a:ext cx="29796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2" name="Google Shape;1372;p17"/>
          <p:cNvSpPr txBox="1"/>
          <p:nvPr>
            <p:ph idx="7" type="title"/>
          </p:nvPr>
        </p:nvSpPr>
        <p:spPr>
          <a:xfrm>
            <a:off x="1129500" y="1273700"/>
            <a:ext cx="2979600" cy="575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100"/>
              <a:buNone/>
              <a:defRPr sz="1500"/>
            </a:lvl1pPr>
            <a:lvl2pPr lvl="1" rtl="0" algn="r">
              <a:spcBef>
                <a:spcPts val="0"/>
              </a:spcBef>
              <a:spcAft>
                <a:spcPts val="0"/>
              </a:spcAft>
              <a:buSzPts val="2100"/>
              <a:buNone/>
              <a:defRPr sz="2100"/>
            </a:lvl2pPr>
            <a:lvl3pPr lvl="2" rtl="0" algn="r">
              <a:spcBef>
                <a:spcPts val="0"/>
              </a:spcBef>
              <a:spcAft>
                <a:spcPts val="0"/>
              </a:spcAft>
              <a:buSzPts val="2100"/>
              <a:buNone/>
              <a:defRPr sz="2100"/>
            </a:lvl3pPr>
            <a:lvl4pPr lvl="3" rtl="0" algn="r">
              <a:spcBef>
                <a:spcPts val="0"/>
              </a:spcBef>
              <a:spcAft>
                <a:spcPts val="0"/>
              </a:spcAft>
              <a:buSzPts val="2100"/>
              <a:buNone/>
              <a:defRPr sz="2100"/>
            </a:lvl4pPr>
            <a:lvl5pPr lvl="4" rtl="0" algn="r">
              <a:spcBef>
                <a:spcPts val="0"/>
              </a:spcBef>
              <a:spcAft>
                <a:spcPts val="0"/>
              </a:spcAft>
              <a:buSzPts val="2100"/>
              <a:buNone/>
              <a:defRPr sz="2100"/>
            </a:lvl5pPr>
            <a:lvl6pPr lvl="5" rtl="0" algn="r">
              <a:spcBef>
                <a:spcPts val="0"/>
              </a:spcBef>
              <a:spcAft>
                <a:spcPts val="0"/>
              </a:spcAft>
              <a:buSzPts val="2100"/>
              <a:buNone/>
              <a:defRPr sz="2100"/>
            </a:lvl6pPr>
            <a:lvl7pPr lvl="6" rtl="0" algn="r">
              <a:spcBef>
                <a:spcPts val="0"/>
              </a:spcBef>
              <a:spcAft>
                <a:spcPts val="0"/>
              </a:spcAft>
              <a:buSzPts val="2100"/>
              <a:buNone/>
              <a:defRPr sz="2100"/>
            </a:lvl7pPr>
            <a:lvl8pPr lvl="7" rtl="0" algn="r">
              <a:spcBef>
                <a:spcPts val="0"/>
              </a:spcBef>
              <a:spcAft>
                <a:spcPts val="0"/>
              </a:spcAft>
              <a:buSzPts val="2100"/>
              <a:buNone/>
              <a:defRPr sz="2100"/>
            </a:lvl8pPr>
            <a:lvl9pPr lvl="8" rtl="0" algn="r">
              <a:spcBef>
                <a:spcPts val="0"/>
              </a:spcBef>
              <a:spcAft>
                <a:spcPts val="0"/>
              </a:spcAft>
              <a:buSzPts val="2100"/>
              <a:buNone/>
              <a:defRPr sz="2100"/>
            </a:lvl9pPr>
          </a:lstStyle>
          <a:p/>
        </p:txBody>
      </p:sp>
      <p:sp>
        <p:nvSpPr>
          <p:cNvPr id="1373" name="Google Shape;1373;p17"/>
          <p:cNvSpPr txBox="1"/>
          <p:nvPr>
            <p:ph idx="8" type="subTitle"/>
          </p:nvPr>
        </p:nvSpPr>
        <p:spPr>
          <a:xfrm>
            <a:off x="1129500" y="1848800"/>
            <a:ext cx="2979600" cy="7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4" name="Google Shape;1374;p17"/>
          <p:cNvSpPr/>
          <p:nvPr/>
        </p:nvSpPr>
        <p:spPr>
          <a:xfrm>
            <a:off x="568913" y="80778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7790703" y="302327"/>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444721" y="1341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flipH="1">
            <a:off x="6384704" y="18813"/>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7"/>
          <p:cNvSpPr/>
          <p:nvPr/>
        </p:nvSpPr>
        <p:spPr>
          <a:xfrm flipH="1">
            <a:off x="-496660" y="410600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
          <p:cNvSpPr/>
          <p:nvPr/>
        </p:nvSpPr>
        <p:spPr>
          <a:xfrm>
            <a:off x="7895738" y="469343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_1_1">
    <p:spTree>
      <p:nvGrpSpPr>
        <p:cNvPr id="1380" name="Shape 1380"/>
        <p:cNvGrpSpPr/>
        <p:nvPr/>
      </p:nvGrpSpPr>
      <p:grpSpPr>
        <a:xfrm>
          <a:off x="0" y="0"/>
          <a:ext cx="0" cy="0"/>
          <a:chOff x="0" y="0"/>
          <a:chExt cx="0" cy="0"/>
        </a:xfrm>
      </p:grpSpPr>
      <p:sp>
        <p:nvSpPr>
          <p:cNvPr id="1381" name="Google Shape;1381;p1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82" name="Google Shape;1382;p18"/>
          <p:cNvSpPr txBox="1"/>
          <p:nvPr>
            <p:ph idx="1" type="subTitle"/>
          </p:nvPr>
        </p:nvSpPr>
        <p:spPr>
          <a:xfrm>
            <a:off x="714300" y="167145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3" name="Google Shape;1383;p18"/>
          <p:cNvSpPr txBox="1"/>
          <p:nvPr>
            <p:ph hasCustomPrompt="1" idx="2" type="title"/>
          </p:nvPr>
        </p:nvSpPr>
        <p:spPr>
          <a:xfrm>
            <a:off x="801850" y="128087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84" name="Google Shape;1384;p18"/>
          <p:cNvSpPr txBox="1"/>
          <p:nvPr>
            <p:ph idx="3" type="subTitle"/>
          </p:nvPr>
        </p:nvSpPr>
        <p:spPr>
          <a:xfrm>
            <a:off x="714300" y="285510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5" name="Google Shape;1385;p18"/>
          <p:cNvSpPr txBox="1"/>
          <p:nvPr>
            <p:ph hasCustomPrompt="1" idx="4" type="title"/>
          </p:nvPr>
        </p:nvSpPr>
        <p:spPr>
          <a:xfrm>
            <a:off x="801850" y="246452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86" name="Google Shape;1386;p18"/>
          <p:cNvSpPr txBox="1"/>
          <p:nvPr>
            <p:ph idx="5" type="subTitle"/>
          </p:nvPr>
        </p:nvSpPr>
        <p:spPr>
          <a:xfrm>
            <a:off x="4777300" y="167145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7" name="Google Shape;1387;p18"/>
          <p:cNvSpPr txBox="1"/>
          <p:nvPr>
            <p:ph hasCustomPrompt="1" idx="6" type="title"/>
          </p:nvPr>
        </p:nvSpPr>
        <p:spPr>
          <a:xfrm>
            <a:off x="4864850" y="128087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88" name="Google Shape;1388;p18"/>
          <p:cNvSpPr txBox="1"/>
          <p:nvPr>
            <p:ph idx="7" type="subTitle"/>
          </p:nvPr>
        </p:nvSpPr>
        <p:spPr>
          <a:xfrm>
            <a:off x="4777300" y="285510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9" name="Google Shape;1389;p18"/>
          <p:cNvSpPr txBox="1"/>
          <p:nvPr>
            <p:ph hasCustomPrompt="1" idx="8" type="title"/>
          </p:nvPr>
        </p:nvSpPr>
        <p:spPr>
          <a:xfrm>
            <a:off x="4864850" y="246452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90" name="Google Shape;1390;p18"/>
          <p:cNvSpPr txBox="1"/>
          <p:nvPr>
            <p:ph idx="9" type="subTitle"/>
          </p:nvPr>
        </p:nvSpPr>
        <p:spPr>
          <a:xfrm>
            <a:off x="714300" y="403875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1" name="Google Shape;1391;p18"/>
          <p:cNvSpPr txBox="1"/>
          <p:nvPr>
            <p:ph hasCustomPrompt="1" idx="13" type="title"/>
          </p:nvPr>
        </p:nvSpPr>
        <p:spPr>
          <a:xfrm>
            <a:off x="801850" y="364817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92" name="Google Shape;1392;p18"/>
          <p:cNvSpPr txBox="1"/>
          <p:nvPr>
            <p:ph idx="14" type="subTitle"/>
          </p:nvPr>
        </p:nvSpPr>
        <p:spPr>
          <a:xfrm>
            <a:off x="4777300" y="4038750"/>
            <a:ext cx="27318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3" name="Google Shape;1393;p18"/>
          <p:cNvSpPr txBox="1"/>
          <p:nvPr>
            <p:ph hasCustomPrompt="1" idx="15" type="title"/>
          </p:nvPr>
        </p:nvSpPr>
        <p:spPr>
          <a:xfrm>
            <a:off x="4864850" y="3648175"/>
            <a:ext cx="907200" cy="3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94" name="Google Shape;1394;p18"/>
          <p:cNvSpPr/>
          <p:nvPr/>
        </p:nvSpPr>
        <p:spPr>
          <a:xfrm>
            <a:off x="6785538" y="11108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7745225" y="246742"/>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228154" y="246750"/>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_1">
    <p:spTree>
      <p:nvGrpSpPr>
        <p:cNvPr id="1397" name="Shape 1397"/>
        <p:cNvGrpSpPr/>
        <p:nvPr/>
      </p:nvGrpSpPr>
      <p:grpSpPr>
        <a:xfrm>
          <a:off x="0" y="0"/>
          <a:ext cx="0" cy="0"/>
          <a:chOff x="0" y="0"/>
          <a:chExt cx="0" cy="0"/>
        </a:xfrm>
      </p:grpSpPr>
      <p:sp>
        <p:nvSpPr>
          <p:cNvPr id="1398" name="Google Shape;1398;p19"/>
          <p:cNvSpPr/>
          <p:nvPr/>
        </p:nvSpPr>
        <p:spPr>
          <a:xfrm>
            <a:off x="-655825" y="-122321"/>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401" name="Google Shape;1401;p19"/>
          <p:cNvSpPr txBox="1"/>
          <p:nvPr>
            <p:ph idx="2" type="title"/>
          </p:nvPr>
        </p:nvSpPr>
        <p:spPr>
          <a:xfrm>
            <a:off x="942900" y="175042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02" name="Google Shape;1402;p19"/>
          <p:cNvSpPr txBox="1"/>
          <p:nvPr>
            <p:ph idx="1" type="subTitle"/>
          </p:nvPr>
        </p:nvSpPr>
        <p:spPr>
          <a:xfrm>
            <a:off x="942900" y="2185789"/>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3" name="Google Shape;1403;p19"/>
          <p:cNvSpPr txBox="1"/>
          <p:nvPr>
            <p:ph idx="3" type="title"/>
          </p:nvPr>
        </p:nvSpPr>
        <p:spPr>
          <a:xfrm>
            <a:off x="3516310" y="175042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04" name="Google Shape;1404;p19"/>
          <p:cNvSpPr txBox="1"/>
          <p:nvPr>
            <p:ph idx="4" type="subTitle"/>
          </p:nvPr>
        </p:nvSpPr>
        <p:spPr>
          <a:xfrm>
            <a:off x="3516310" y="2185789"/>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5" name="Google Shape;1405;p19"/>
          <p:cNvSpPr txBox="1"/>
          <p:nvPr>
            <p:ph idx="5" type="title"/>
          </p:nvPr>
        </p:nvSpPr>
        <p:spPr>
          <a:xfrm>
            <a:off x="6089698" y="175042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06" name="Google Shape;1406;p19"/>
          <p:cNvSpPr txBox="1"/>
          <p:nvPr>
            <p:ph idx="6" type="subTitle"/>
          </p:nvPr>
        </p:nvSpPr>
        <p:spPr>
          <a:xfrm>
            <a:off x="6089698" y="2185789"/>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7" name="Google Shape;1407;p19"/>
          <p:cNvSpPr txBox="1"/>
          <p:nvPr>
            <p:ph idx="7" type="title"/>
          </p:nvPr>
        </p:nvSpPr>
        <p:spPr>
          <a:xfrm>
            <a:off x="942900" y="360297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08" name="Google Shape;1408;p19"/>
          <p:cNvSpPr txBox="1"/>
          <p:nvPr>
            <p:ph idx="8" type="subTitle"/>
          </p:nvPr>
        </p:nvSpPr>
        <p:spPr>
          <a:xfrm>
            <a:off x="942900" y="4038350"/>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9" name="Google Shape;1409;p19"/>
          <p:cNvSpPr txBox="1"/>
          <p:nvPr>
            <p:ph idx="9" type="title"/>
          </p:nvPr>
        </p:nvSpPr>
        <p:spPr>
          <a:xfrm>
            <a:off x="3516310" y="360297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10" name="Google Shape;1410;p19"/>
          <p:cNvSpPr txBox="1"/>
          <p:nvPr>
            <p:ph idx="13" type="subTitle"/>
          </p:nvPr>
        </p:nvSpPr>
        <p:spPr>
          <a:xfrm>
            <a:off x="3516310" y="4038350"/>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1" name="Google Shape;1411;p19"/>
          <p:cNvSpPr txBox="1"/>
          <p:nvPr>
            <p:ph idx="14" type="title"/>
          </p:nvPr>
        </p:nvSpPr>
        <p:spPr>
          <a:xfrm>
            <a:off x="6089698" y="3602975"/>
            <a:ext cx="2111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412" name="Google Shape;1412;p19"/>
          <p:cNvSpPr txBox="1"/>
          <p:nvPr>
            <p:ph idx="15" type="subTitle"/>
          </p:nvPr>
        </p:nvSpPr>
        <p:spPr>
          <a:xfrm>
            <a:off x="6089698" y="4038350"/>
            <a:ext cx="21114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3" name="Google Shape;1413;p19"/>
          <p:cNvSpPr/>
          <p:nvPr/>
        </p:nvSpPr>
        <p:spPr>
          <a:xfrm flipH="1">
            <a:off x="8201090" y="3258665"/>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flipH="1">
            <a:off x="7905008" y="4490138"/>
            <a:ext cx="1404847" cy="395265"/>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7818052" y="365970"/>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537996" y="1010725"/>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79938" y="460443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418" name="Shape 1418"/>
        <p:cNvGrpSpPr/>
        <p:nvPr/>
      </p:nvGrpSpPr>
      <p:grpSpPr>
        <a:xfrm>
          <a:off x="0" y="0"/>
          <a:ext cx="0" cy="0"/>
          <a:chOff x="0" y="0"/>
          <a:chExt cx="0" cy="0"/>
        </a:xfrm>
      </p:grpSpPr>
      <p:sp>
        <p:nvSpPr>
          <p:cNvPr id="1419" name="Google Shape;1419;p20"/>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0"/>
          <p:cNvSpPr txBox="1"/>
          <p:nvPr>
            <p:ph hasCustomPrompt="1" type="title"/>
          </p:nvPr>
        </p:nvSpPr>
        <p:spPr>
          <a:xfrm>
            <a:off x="2765400" y="549600"/>
            <a:ext cx="3613200" cy="624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21" name="Google Shape;1421;p20"/>
          <p:cNvSpPr txBox="1"/>
          <p:nvPr>
            <p:ph idx="1" type="subTitle"/>
          </p:nvPr>
        </p:nvSpPr>
        <p:spPr>
          <a:xfrm>
            <a:off x="2765400" y="1270170"/>
            <a:ext cx="3613200" cy="3783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2" name="Google Shape;1422;p20"/>
          <p:cNvSpPr txBox="1"/>
          <p:nvPr>
            <p:ph hasCustomPrompt="1" idx="2" type="title"/>
          </p:nvPr>
        </p:nvSpPr>
        <p:spPr>
          <a:xfrm>
            <a:off x="2765400" y="2027552"/>
            <a:ext cx="3613200" cy="624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23" name="Google Shape;1423;p20"/>
          <p:cNvSpPr txBox="1"/>
          <p:nvPr>
            <p:ph idx="3" type="subTitle"/>
          </p:nvPr>
        </p:nvSpPr>
        <p:spPr>
          <a:xfrm>
            <a:off x="2765400" y="2748123"/>
            <a:ext cx="3613200" cy="3783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4" name="Google Shape;1424;p20"/>
          <p:cNvSpPr txBox="1"/>
          <p:nvPr>
            <p:ph hasCustomPrompt="1" idx="4" type="title"/>
          </p:nvPr>
        </p:nvSpPr>
        <p:spPr>
          <a:xfrm>
            <a:off x="2765400" y="3505505"/>
            <a:ext cx="3613200" cy="624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25" name="Google Shape;1425;p20"/>
          <p:cNvSpPr txBox="1"/>
          <p:nvPr>
            <p:ph idx="5" type="subTitle"/>
          </p:nvPr>
        </p:nvSpPr>
        <p:spPr>
          <a:xfrm>
            <a:off x="2765400" y="4226075"/>
            <a:ext cx="3613200" cy="3783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26" name="Google Shape;1426;p20"/>
          <p:cNvGrpSpPr/>
          <p:nvPr/>
        </p:nvGrpSpPr>
        <p:grpSpPr>
          <a:xfrm flipH="1">
            <a:off x="8237315" y="2027559"/>
            <a:ext cx="1745412" cy="3180024"/>
            <a:chOff x="10259055" y="695238"/>
            <a:chExt cx="1745412" cy="3330566"/>
          </a:xfrm>
        </p:grpSpPr>
        <p:sp>
          <p:nvSpPr>
            <p:cNvPr id="1427" name="Google Shape;1427;p20"/>
            <p:cNvSpPr/>
            <p:nvPr/>
          </p:nvSpPr>
          <p:spPr>
            <a:xfrm flipH="1">
              <a:off x="10263001" y="1030557"/>
              <a:ext cx="1741465" cy="2995157"/>
            </a:xfrm>
            <a:custGeom>
              <a:rect b="b" l="l" r="r" t="t"/>
              <a:pathLst>
                <a:path extrusionOk="0" h="92586" w="53832">
                  <a:moveTo>
                    <a:pt x="1" y="1"/>
                  </a:moveTo>
                  <a:lnTo>
                    <a:pt x="1" y="92586"/>
                  </a:lnTo>
                  <a:lnTo>
                    <a:pt x="53832" y="92586"/>
                  </a:lnTo>
                  <a:lnTo>
                    <a:pt x="538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
            <p:cNvSpPr/>
            <p:nvPr/>
          </p:nvSpPr>
          <p:spPr>
            <a:xfrm flipH="1">
              <a:off x="10259055" y="2612752"/>
              <a:ext cx="1745412" cy="1413016"/>
            </a:xfrm>
            <a:custGeom>
              <a:rect b="b" l="l" r="r" t="t"/>
              <a:pathLst>
                <a:path extrusionOk="0" h="43679" w="53954">
                  <a:moveTo>
                    <a:pt x="1" y="0"/>
                  </a:moveTo>
                  <a:lnTo>
                    <a:pt x="1" y="43679"/>
                  </a:lnTo>
                  <a:lnTo>
                    <a:pt x="53953" y="43679"/>
                  </a:lnTo>
                  <a:lnTo>
                    <a:pt x="53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0"/>
            <p:cNvSpPr/>
            <p:nvPr/>
          </p:nvSpPr>
          <p:spPr>
            <a:xfrm flipH="1">
              <a:off x="11426657" y="3374825"/>
              <a:ext cx="341270" cy="650979"/>
            </a:xfrm>
            <a:custGeom>
              <a:rect b="b" l="l" r="r" t="t"/>
              <a:pathLst>
                <a:path extrusionOk="0" h="20123" w="33831">
                  <a:moveTo>
                    <a:pt x="1" y="1"/>
                  </a:moveTo>
                  <a:lnTo>
                    <a:pt x="1" y="20123"/>
                  </a:lnTo>
                  <a:lnTo>
                    <a:pt x="33831" y="20123"/>
                  </a:lnTo>
                  <a:lnTo>
                    <a:pt x="33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0"/>
            <p:cNvSpPr/>
            <p:nvPr/>
          </p:nvSpPr>
          <p:spPr>
            <a:xfrm flipH="1">
              <a:off x="10967007" y="3374825"/>
              <a:ext cx="341270" cy="650979"/>
            </a:xfrm>
            <a:custGeom>
              <a:rect b="b" l="l" r="r" t="t"/>
              <a:pathLst>
                <a:path extrusionOk="0" h="20123" w="33831">
                  <a:moveTo>
                    <a:pt x="1" y="1"/>
                  </a:moveTo>
                  <a:lnTo>
                    <a:pt x="1" y="20123"/>
                  </a:lnTo>
                  <a:lnTo>
                    <a:pt x="33831" y="20123"/>
                  </a:lnTo>
                  <a:lnTo>
                    <a:pt x="33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0"/>
            <p:cNvSpPr/>
            <p:nvPr/>
          </p:nvSpPr>
          <p:spPr>
            <a:xfrm flipH="1">
              <a:off x="10519095" y="3374825"/>
              <a:ext cx="341270" cy="650979"/>
            </a:xfrm>
            <a:custGeom>
              <a:rect b="b" l="l" r="r" t="t"/>
              <a:pathLst>
                <a:path extrusionOk="0" h="20123" w="33831">
                  <a:moveTo>
                    <a:pt x="1" y="1"/>
                  </a:moveTo>
                  <a:lnTo>
                    <a:pt x="1" y="20123"/>
                  </a:lnTo>
                  <a:lnTo>
                    <a:pt x="33831" y="20123"/>
                  </a:lnTo>
                  <a:lnTo>
                    <a:pt x="338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
            <p:cNvSpPr/>
            <p:nvPr/>
          </p:nvSpPr>
          <p:spPr>
            <a:xfrm flipH="1">
              <a:off x="11597313" y="695238"/>
              <a:ext cx="378592" cy="341228"/>
            </a:xfrm>
            <a:custGeom>
              <a:rect b="b" l="l" r="r" t="t"/>
              <a:pathLst>
                <a:path extrusionOk="0" h="10548" w="11703">
                  <a:moveTo>
                    <a:pt x="10578" y="1"/>
                  </a:moveTo>
                  <a:lnTo>
                    <a:pt x="1" y="10548"/>
                  </a:lnTo>
                  <a:lnTo>
                    <a:pt x="11703" y="10548"/>
                  </a:lnTo>
                  <a:lnTo>
                    <a:pt x="105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flipH="1">
              <a:off x="10541275" y="695250"/>
              <a:ext cx="1094423" cy="344204"/>
            </a:xfrm>
            <a:custGeom>
              <a:rect b="b" l="l" r="r" t="t"/>
              <a:pathLst>
                <a:path extrusionOk="0" h="10640" w="25077">
                  <a:moveTo>
                    <a:pt x="0" y="1"/>
                  </a:moveTo>
                  <a:lnTo>
                    <a:pt x="0" y="10639"/>
                  </a:lnTo>
                  <a:lnTo>
                    <a:pt x="25077" y="10639"/>
                  </a:lnTo>
                  <a:lnTo>
                    <a:pt x="25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0"/>
            <p:cNvSpPr/>
            <p:nvPr/>
          </p:nvSpPr>
          <p:spPr>
            <a:xfrm flipH="1">
              <a:off x="11671056" y="1030557"/>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0"/>
            <p:cNvSpPr/>
            <p:nvPr/>
          </p:nvSpPr>
          <p:spPr>
            <a:xfrm flipH="1">
              <a:off x="11281691" y="2715014"/>
              <a:ext cx="367787" cy="511324"/>
            </a:xfrm>
            <a:custGeom>
              <a:rect b="b" l="l" r="r" t="t"/>
              <a:pathLst>
                <a:path extrusionOk="0" h="15806" w="11369">
                  <a:moveTo>
                    <a:pt x="1" y="0"/>
                  </a:moveTo>
                  <a:lnTo>
                    <a:pt x="1" y="15806"/>
                  </a:lnTo>
                  <a:lnTo>
                    <a:pt x="11369" y="15806"/>
                  </a:lnTo>
                  <a:lnTo>
                    <a:pt x="113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flipH="1">
              <a:off x="11281691" y="2715014"/>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0"/>
            <p:cNvSpPr/>
            <p:nvPr/>
          </p:nvSpPr>
          <p:spPr>
            <a:xfrm flipH="1">
              <a:off x="11281691" y="2938237"/>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0"/>
            <p:cNvSpPr/>
            <p:nvPr/>
          </p:nvSpPr>
          <p:spPr>
            <a:xfrm flipH="1">
              <a:off x="11437030" y="2738598"/>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
            <p:cNvSpPr/>
            <p:nvPr/>
          </p:nvSpPr>
          <p:spPr>
            <a:xfrm flipH="1">
              <a:off x="11281691" y="3182099"/>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flipH="1">
              <a:off x="10618915" y="2715014"/>
              <a:ext cx="367787" cy="511324"/>
            </a:xfrm>
            <a:custGeom>
              <a:rect b="b" l="l" r="r" t="t"/>
              <a:pathLst>
                <a:path extrusionOk="0" h="15806" w="11369">
                  <a:moveTo>
                    <a:pt x="0" y="0"/>
                  </a:moveTo>
                  <a:lnTo>
                    <a:pt x="0" y="15806"/>
                  </a:lnTo>
                  <a:lnTo>
                    <a:pt x="11368" y="15806"/>
                  </a:lnTo>
                  <a:lnTo>
                    <a:pt x="113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flipH="1">
              <a:off x="10618915" y="2715014"/>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flipH="1">
              <a:off x="10618915" y="2938237"/>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flipH="1">
              <a:off x="10775257" y="2738598"/>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flipH="1">
              <a:off x="10618915" y="3182099"/>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flipH="1">
              <a:off x="10590437" y="3423988"/>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flipH="1">
              <a:off x="10404532" y="3070203"/>
              <a:ext cx="93459" cy="54089"/>
            </a:xfrm>
            <a:custGeom>
              <a:rect b="b" l="l" r="r" t="t"/>
              <a:pathLst>
                <a:path extrusionOk="0" h="1672" w="2889">
                  <a:moveTo>
                    <a:pt x="1" y="0"/>
                  </a:moveTo>
                  <a:lnTo>
                    <a:pt x="1" y="1672"/>
                  </a:lnTo>
                  <a:lnTo>
                    <a:pt x="2889" y="1672"/>
                  </a:lnTo>
                  <a:lnTo>
                    <a:pt x="28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flipH="1">
              <a:off x="10346046" y="2020758"/>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flipH="1">
              <a:off x="11131778" y="2706446"/>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flipH="1">
              <a:off x="11778762" y="2408045"/>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flipH="1">
              <a:off x="11096796" y="1813292"/>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flipH="1">
              <a:off x="10404533" y="1949403"/>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flipH="1">
              <a:off x="11281691" y="1336372"/>
              <a:ext cx="367787" cy="511356"/>
            </a:xfrm>
            <a:custGeom>
              <a:rect b="b" l="l" r="r" t="t"/>
              <a:pathLst>
                <a:path extrusionOk="0" h="15807" w="11369">
                  <a:moveTo>
                    <a:pt x="1" y="1"/>
                  </a:moveTo>
                  <a:lnTo>
                    <a:pt x="1" y="15806"/>
                  </a:lnTo>
                  <a:lnTo>
                    <a:pt x="11369" y="15806"/>
                  </a:lnTo>
                  <a:lnTo>
                    <a:pt x="11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flipH="1">
              <a:off x="11281691" y="1336372"/>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0"/>
            <p:cNvSpPr/>
            <p:nvPr/>
          </p:nvSpPr>
          <p:spPr>
            <a:xfrm flipH="1">
              <a:off x="11281691" y="155862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0"/>
            <p:cNvSpPr/>
            <p:nvPr/>
          </p:nvSpPr>
          <p:spPr>
            <a:xfrm flipH="1">
              <a:off x="11437030" y="1359989"/>
              <a:ext cx="51178" cy="449374"/>
            </a:xfrm>
            <a:custGeom>
              <a:rect b="b" l="l" r="r" t="t"/>
              <a:pathLst>
                <a:path extrusionOk="0" h="13891" w="1582">
                  <a:moveTo>
                    <a:pt x="1" y="0"/>
                  </a:moveTo>
                  <a:lnTo>
                    <a:pt x="1" y="13891"/>
                  </a:lnTo>
                  <a:lnTo>
                    <a:pt x="1581" y="13891"/>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0"/>
            <p:cNvSpPr/>
            <p:nvPr/>
          </p:nvSpPr>
          <p:spPr>
            <a:xfrm flipH="1">
              <a:off x="11281691" y="1803457"/>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0"/>
            <p:cNvSpPr/>
            <p:nvPr/>
          </p:nvSpPr>
          <p:spPr>
            <a:xfrm flipH="1">
              <a:off x="11281691" y="2025677"/>
              <a:ext cx="367787" cy="511356"/>
            </a:xfrm>
            <a:custGeom>
              <a:rect b="b" l="l" r="r" t="t"/>
              <a:pathLst>
                <a:path extrusionOk="0" h="15807" w="11369">
                  <a:moveTo>
                    <a:pt x="1" y="1"/>
                  </a:moveTo>
                  <a:lnTo>
                    <a:pt x="1" y="15807"/>
                  </a:lnTo>
                  <a:lnTo>
                    <a:pt x="11369" y="15807"/>
                  </a:lnTo>
                  <a:lnTo>
                    <a:pt x="11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0"/>
            <p:cNvSpPr/>
            <p:nvPr/>
          </p:nvSpPr>
          <p:spPr>
            <a:xfrm flipH="1">
              <a:off x="11281691" y="2025677"/>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0"/>
            <p:cNvSpPr/>
            <p:nvPr/>
          </p:nvSpPr>
          <p:spPr>
            <a:xfrm flipH="1">
              <a:off x="11281691" y="224792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0"/>
            <p:cNvSpPr/>
            <p:nvPr/>
          </p:nvSpPr>
          <p:spPr>
            <a:xfrm flipH="1">
              <a:off x="11437030" y="2049293"/>
              <a:ext cx="50175" cy="449406"/>
            </a:xfrm>
            <a:custGeom>
              <a:rect b="b" l="l" r="r" t="t"/>
              <a:pathLst>
                <a:path extrusionOk="0" h="13892" w="1551">
                  <a:moveTo>
                    <a:pt x="0" y="0"/>
                  </a:moveTo>
                  <a:lnTo>
                    <a:pt x="0" y="13891"/>
                  </a:lnTo>
                  <a:lnTo>
                    <a:pt x="1550" y="13891"/>
                  </a:lnTo>
                  <a:lnTo>
                    <a:pt x="1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0"/>
            <p:cNvSpPr/>
            <p:nvPr/>
          </p:nvSpPr>
          <p:spPr>
            <a:xfrm flipH="1">
              <a:off x="11281691" y="2492762"/>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0"/>
            <p:cNvSpPr/>
            <p:nvPr/>
          </p:nvSpPr>
          <p:spPr>
            <a:xfrm flipH="1">
              <a:off x="10618915" y="2025677"/>
              <a:ext cx="367787" cy="511356"/>
            </a:xfrm>
            <a:custGeom>
              <a:rect b="b" l="l" r="r" t="t"/>
              <a:pathLst>
                <a:path extrusionOk="0" h="15807" w="11369">
                  <a:moveTo>
                    <a:pt x="0" y="1"/>
                  </a:moveTo>
                  <a:lnTo>
                    <a:pt x="0" y="15807"/>
                  </a:lnTo>
                  <a:lnTo>
                    <a:pt x="11368" y="15807"/>
                  </a:lnTo>
                  <a:lnTo>
                    <a:pt x="1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0"/>
            <p:cNvSpPr/>
            <p:nvPr/>
          </p:nvSpPr>
          <p:spPr>
            <a:xfrm flipH="1">
              <a:off x="10618915" y="2025677"/>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0"/>
            <p:cNvSpPr/>
            <p:nvPr/>
          </p:nvSpPr>
          <p:spPr>
            <a:xfrm flipH="1">
              <a:off x="10618915" y="224792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0"/>
            <p:cNvSpPr/>
            <p:nvPr/>
          </p:nvSpPr>
          <p:spPr>
            <a:xfrm flipH="1">
              <a:off x="10775257" y="2049293"/>
              <a:ext cx="50175" cy="449406"/>
            </a:xfrm>
            <a:custGeom>
              <a:rect b="b" l="l" r="r" t="t"/>
              <a:pathLst>
                <a:path extrusionOk="0" h="13892"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0"/>
            <p:cNvSpPr/>
            <p:nvPr/>
          </p:nvSpPr>
          <p:spPr>
            <a:xfrm flipH="1">
              <a:off x="10618915" y="2492762"/>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0"/>
            <p:cNvSpPr/>
            <p:nvPr/>
          </p:nvSpPr>
          <p:spPr>
            <a:xfrm flipH="1">
              <a:off x="10618915" y="1336372"/>
              <a:ext cx="367787" cy="511356"/>
            </a:xfrm>
            <a:custGeom>
              <a:rect b="b" l="l" r="r" t="t"/>
              <a:pathLst>
                <a:path extrusionOk="0" h="15807" w="11369">
                  <a:moveTo>
                    <a:pt x="0" y="1"/>
                  </a:moveTo>
                  <a:lnTo>
                    <a:pt x="0" y="15806"/>
                  </a:lnTo>
                  <a:lnTo>
                    <a:pt x="11368" y="15806"/>
                  </a:lnTo>
                  <a:lnTo>
                    <a:pt x="113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0"/>
            <p:cNvSpPr/>
            <p:nvPr/>
          </p:nvSpPr>
          <p:spPr>
            <a:xfrm flipH="1">
              <a:off x="10618915" y="1336372"/>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0"/>
            <p:cNvSpPr/>
            <p:nvPr/>
          </p:nvSpPr>
          <p:spPr>
            <a:xfrm flipH="1">
              <a:off x="10618915" y="155862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0"/>
            <p:cNvSpPr/>
            <p:nvPr/>
          </p:nvSpPr>
          <p:spPr>
            <a:xfrm flipH="1">
              <a:off x="10775257" y="1359989"/>
              <a:ext cx="50175" cy="449374"/>
            </a:xfrm>
            <a:custGeom>
              <a:rect b="b" l="l" r="r" t="t"/>
              <a:pathLst>
                <a:path extrusionOk="0" h="13891"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0"/>
            <p:cNvSpPr/>
            <p:nvPr/>
          </p:nvSpPr>
          <p:spPr>
            <a:xfrm flipH="1">
              <a:off x="10618915" y="1803457"/>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
            <p:cNvSpPr/>
            <p:nvPr/>
          </p:nvSpPr>
          <p:spPr>
            <a:xfrm>
              <a:off x="10684900" y="777575"/>
              <a:ext cx="169171" cy="196689"/>
            </a:xfrm>
            <a:custGeom>
              <a:rect b="b" l="l" r="r" t="t"/>
              <a:pathLst>
                <a:path extrusionOk="0" h="10639" w="5229">
                  <a:moveTo>
                    <a:pt x="0" y="0"/>
                  </a:moveTo>
                  <a:lnTo>
                    <a:pt x="0" y="10639"/>
                  </a:lnTo>
                  <a:lnTo>
                    <a:pt x="5228" y="10639"/>
                  </a:lnTo>
                  <a:lnTo>
                    <a:pt x="5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0"/>
            <p:cNvSpPr/>
            <p:nvPr/>
          </p:nvSpPr>
          <p:spPr>
            <a:xfrm>
              <a:off x="11009388" y="777575"/>
              <a:ext cx="169171" cy="196689"/>
            </a:xfrm>
            <a:custGeom>
              <a:rect b="b" l="l" r="r" t="t"/>
              <a:pathLst>
                <a:path extrusionOk="0" h="10639" w="5229">
                  <a:moveTo>
                    <a:pt x="0" y="0"/>
                  </a:moveTo>
                  <a:lnTo>
                    <a:pt x="0" y="10639"/>
                  </a:lnTo>
                  <a:lnTo>
                    <a:pt x="5228" y="10639"/>
                  </a:lnTo>
                  <a:lnTo>
                    <a:pt x="5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0"/>
            <p:cNvSpPr/>
            <p:nvPr/>
          </p:nvSpPr>
          <p:spPr>
            <a:xfrm>
              <a:off x="11328725" y="777575"/>
              <a:ext cx="169171" cy="196689"/>
            </a:xfrm>
            <a:custGeom>
              <a:rect b="b" l="l" r="r" t="t"/>
              <a:pathLst>
                <a:path extrusionOk="0" h="10639" w="5229">
                  <a:moveTo>
                    <a:pt x="0" y="0"/>
                  </a:moveTo>
                  <a:lnTo>
                    <a:pt x="0" y="10639"/>
                  </a:lnTo>
                  <a:lnTo>
                    <a:pt x="5228" y="10639"/>
                  </a:lnTo>
                  <a:lnTo>
                    <a:pt x="52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0"/>
            <p:cNvSpPr/>
            <p:nvPr/>
          </p:nvSpPr>
          <p:spPr>
            <a:xfrm flipH="1">
              <a:off x="10445420" y="3282375"/>
              <a:ext cx="1372705" cy="196703"/>
            </a:xfrm>
            <a:custGeom>
              <a:rect b="b" l="l" r="r" t="t"/>
              <a:pathLst>
                <a:path extrusionOk="0" h="6080" w="37236">
                  <a:moveTo>
                    <a:pt x="0" y="0"/>
                  </a:moveTo>
                  <a:lnTo>
                    <a:pt x="0" y="6080"/>
                  </a:lnTo>
                  <a:lnTo>
                    <a:pt x="37235" y="6080"/>
                  </a:lnTo>
                  <a:lnTo>
                    <a:pt x="372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0"/>
            <p:cNvSpPr/>
            <p:nvPr/>
          </p:nvSpPr>
          <p:spPr>
            <a:xfrm flipH="1">
              <a:off x="11328733" y="1173140"/>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0"/>
            <p:cNvSpPr/>
            <p:nvPr/>
          </p:nvSpPr>
          <p:spPr>
            <a:xfrm flipH="1">
              <a:off x="11393733" y="1104292"/>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0"/>
            <p:cNvSpPr/>
            <p:nvPr/>
          </p:nvSpPr>
          <p:spPr>
            <a:xfrm flipH="1">
              <a:off x="11437033" y="1172678"/>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0"/>
            <p:cNvSpPr/>
            <p:nvPr/>
          </p:nvSpPr>
          <p:spPr>
            <a:xfrm flipH="1">
              <a:off x="11853962" y="1397353"/>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
            <p:cNvSpPr/>
            <p:nvPr/>
          </p:nvSpPr>
          <p:spPr>
            <a:xfrm>
              <a:off x="10763008" y="1163946"/>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0"/>
            <p:cNvSpPr/>
            <p:nvPr/>
          </p:nvSpPr>
          <p:spPr>
            <a:xfrm>
              <a:off x="10704521" y="1092590"/>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0"/>
            <p:cNvSpPr/>
            <p:nvPr/>
          </p:nvSpPr>
          <p:spPr>
            <a:xfrm>
              <a:off x="11883196" y="2920771"/>
              <a:ext cx="93459" cy="54122"/>
            </a:xfrm>
            <a:custGeom>
              <a:rect b="b" l="l" r="r" t="t"/>
              <a:pathLst>
                <a:path extrusionOk="0" h="1673" w="2889">
                  <a:moveTo>
                    <a:pt x="1" y="1"/>
                  </a:moveTo>
                  <a:lnTo>
                    <a:pt x="1" y="1672"/>
                  </a:lnTo>
                  <a:lnTo>
                    <a:pt x="2888" y="1672"/>
                  </a:lnTo>
                  <a:lnTo>
                    <a:pt x="28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0"/>
            <p:cNvSpPr/>
            <p:nvPr/>
          </p:nvSpPr>
          <p:spPr>
            <a:xfrm>
              <a:off x="11824708" y="2849415"/>
              <a:ext cx="93459" cy="54089"/>
            </a:xfrm>
            <a:custGeom>
              <a:rect b="b" l="l" r="r" t="t"/>
              <a:pathLst>
                <a:path extrusionOk="0" h="1672" w="2889">
                  <a:moveTo>
                    <a:pt x="1" y="0"/>
                  </a:moveTo>
                  <a:lnTo>
                    <a:pt x="1" y="1672"/>
                  </a:lnTo>
                  <a:lnTo>
                    <a:pt x="2888" y="1672"/>
                  </a:lnTo>
                  <a:lnTo>
                    <a:pt x="28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20"/>
          <p:cNvGrpSpPr/>
          <p:nvPr/>
        </p:nvGrpSpPr>
        <p:grpSpPr>
          <a:xfrm>
            <a:off x="7112842" y="2516906"/>
            <a:ext cx="1745412" cy="3796637"/>
            <a:chOff x="7475967" y="223231"/>
            <a:chExt cx="1745412" cy="3796637"/>
          </a:xfrm>
        </p:grpSpPr>
        <p:sp>
          <p:nvSpPr>
            <p:cNvPr id="1485" name="Google Shape;1485;p20"/>
            <p:cNvSpPr/>
            <p:nvPr/>
          </p:nvSpPr>
          <p:spPr>
            <a:xfrm>
              <a:off x="7785729" y="689313"/>
              <a:ext cx="378592" cy="341228"/>
            </a:xfrm>
            <a:custGeom>
              <a:rect b="b" l="l" r="r" t="t"/>
              <a:pathLst>
                <a:path extrusionOk="0" h="10548" w="11703">
                  <a:moveTo>
                    <a:pt x="10578" y="1"/>
                  </a:moveTo>
                  <a:lnTo>
                    <a:pt x="1" y="10548"/>
                  </a:lnTo>
                  <a:lnTo>
                    <a:pt x="11703" y="10548"/>
                  </a:lnTo>
                  <a:lnTo>
                    <a:pt x="10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0"/>
            <p:cNvSpPr/>
            <p:nvPr/>
          </p:nvSpPr>
          <p:spPr>
            <a:xfrm>
              <a:off x="7475967" y="1024632"/>
              <a:ext cx="1741465" cy="2995157"/>
            </a:xfrm>
            <a:custGeom>
              <a:rect b="b" l="l" r="r" t="t"/>
              <a:pathLst>
                <a:path extrusionOk="0" h="92586" w="53832">
                  <a:moveTo>
                    <a:pt x="1" y="1"/>
                  </a:moveTo>
                  <a:lnTo>
                    <a:pt x="1" y="92586"/>
                  </a:lnTo>
                  <a:lnTo>
                    <a:pt x="53832" y="92586"/>
                  </a:lnTo>
                  <a:lnTo>
                    <a:pt x="538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0"/>
            <p:cNvSpPr/>
            <p:nvPr/>
          </p:nvSpPr>
          <p:spPr>
            <a:xfrm>
              <a:off x="8840859" y="2471114"/>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0"/>
            <p:cNvSpPr/>
            <p:nvPr/>
          </p:nvSpPr>
          <p:spPr>
            <a:xfrm>
              <a:off x="8988348" y="2531093"/>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0"/>
            <p:cNvSpPr/>
            <p:nvPr/>
          </p:nvSpPr>
          <p:spPr>
            <a:xfrm>
              <a:off x="8888059" y="2531093"/>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0"/>
            <p:cNvSpPr/>
            <p:nvPr/>
          </p:nvSpPr>
          <p:spPr>
            <a:xfrm>
              <a:off x="9041436"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0"/>
            <p:cNvSpPr/>
            <p:nvPr/>
          </p:nvSpPr>
          <p:spPr>
            <a:xfrm>
              <a:off x="8941147" y="259207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0"/>
            <p:cNvSpPr/>
            <p:nvPr/>
          </p:nvSpPr>
          <p:spPr>
            <a:xfrm>
              <a:off x="8941147"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0"/>
            <p:cNvSpPr/>
            <p:nvPr/>
          </p:nvSpPr>
          <p:spPr>
            <a:xfrm>
              <a:off x="8127938" y="689313"/>
              <a:ext cx="811241" cy="344204"/>
            </a:xfrm>
            <a:custGeom>
              <a:rect b="b" l="l" r="r" t="t"/>
              <a:pathLst>
                <a:path extrusionOk="0" h="10640" w="25077">
                  <a:moveTo>
                    <a:pt x="0" y="1"/>
                  </a:moveTo>
                  <a:lnTo>
                    <a:pt x="0" y="10639"/>
                  </a:lnTo>
                  <a:lnTo>
                    <a:pt x="25077" y="10639"/>
                  </a:lnTo>
                  <a:lnTo>
                    <a:pt x="25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0"/>
            <p:cNvSpPr/>
            <p:nvPr/>
          </p:nvSpPr>
          <p:spPr>
            <a:xfrm>
              <a:off x="7661824"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0"/>
            <p:cNvSpPr/>
            <p:nvPr/>
          </p:nvSpPr>
          <p:spPr>
            <a:xfrm>
              <a:off x="7655936"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0"/>
            <p:cNvSpPr/>
            <p:nvPr/>
          </p:nvSpPr>
          <p:spPr>
            <a:xfrm>
              <a:off x="773558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0"/>
            <p:cNvSpPr/>
            <p:nvPr/>
          </p:nvSpPr>
          <p:spPr>
            <a:xfrm>
              <a:off x="7729697"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0"/>
            <p:cNvSpPr/>
            <p:nvPr/>
          </p:nvSpPr>
          <p:spPr>
            <a:xfrm>
              <a:off x="780934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
            <p:cNvSpPr/>
            <p:nvPr/>
          </p:nvSpPr>
          <p:spPr>
            <a:xfrm>
              <a:off x="7803425"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0"/>
            <p:cNvSpPr/>
            <p:nvPr/>
          </p:nvSpPr>
          <p:spPr>
            <a:xfrm>
              <a:off x="7883073"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0"/>
            <p:cNvSpPr/>
            <p:nvPr/>
          </p:nvSpPr>
          <p:spPr>
            <a:xfrm>
              <a:off x="7877185"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0"/>
            <p:cNvSpPr/>
            <p:nvPr/>
          </p:nvSpPr>
          <p:spPr>
            <a:xfrm>
              <a:off x="795683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0"/>
            <p:cNvSpPr/>
            <p:nvPr/>
          </p:nvSpPr>
          <p:spPr>
            <a:xfrm>
              <a:off x="7950946"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0"/>
            <p:cNvSpPr/>
            <p:nvPr/>
          </p:nvSpPr>
          <p:spPr>
            <a:xfrm>
              <a:off x="803059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0"/>
            <p:cNvSpPr/>
            <p:nvPr/>
          </p:nvSpPr>
          <p:spPr>
            <a:xfrm>
              <a:off x="8024674"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0"/>
            <p:cNvSpPr/>
            <p:nvPr/>
          </p:nvSpPr>
          <p:spPr>
            <a:xfrm>
              <a:off x="7475967" y="2606827"/>
              <a:ext cx="1745412" cy="1413016"/>
            </a:xfrm>
            <a:custGeom>
              <a:rect b="b" l="l" r="r" t="t"/>
              <a:pathLst>
                <a:path extrusionOk="0" h="43679" w="53954">
                  <a:moveTo>
                    <a:pt x="1" y="0"/>
                  </a:moveTo>
                  <a:lnTo>
                    <a:pt x="1" y="43679"/>
                  </a:lnTo>
                  <a:lnTo>
                    <a:pt x="53953" y="43679"/>
                  </a:lnTo>
                  <a:lnTo>
                    <a:pt x="53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0"/>
            <p:cNvSpPr/>
            <p:nvPr/>
          </p:nvSpPr>
          <p:spPr>
            <a:xfrm>
              <a:off x="7830956" y="2709089"/>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
            <p:cNvSpPr/>
            <p:nvPr/>
          </p:nvSpPr>
          <p:spPr>
            <a:xfrm>
              <a:off x="7830956" y="2725782"/>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0"/>
            <p:cNvSpPr/>
            <p:nvPr/>
          </p:nvSpPr>
          <p:spPr>
            <a:xfrm>
              <a:off x="7998146" y="2725782"/>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0"/>
            <p:cNvSpPr/>
            <p:nvPr/>
          </p:nvSpPr>
          <p:spPr>
            <a:xfrm>
              <a:off x="7830956" y="270908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0"/>
            <p:cNvSpPr/>
            <p:nvPr/>
          </p:nvSpPr>
          <p:spPr>
            <a:xfrm>
              <a:off x="7830956" y="2932312"/>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0"/>
            <p:cNvSpPr/>
            <p:nvPr/>
          </p:nvSpPr>
          <p:spPr>
            <a:xfrm>
              <a:off x="7993228" y="2732673"/>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0"/>
            <p:cNvSpPr/>
            <p:nvPr/>
          </p:nvSpPr>
          <p:spPr>
            <a:xfrm>
              <a:off x="7830956" y="317617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0"/>
            <p:cNvSpPr/>
            <p:nvPr/>
          </p:nvSpPr>
          <p:spPr>
            <a:xfrm>
              <a:off x="8493732" y="2709089"/>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0"/>
            <p:cNvSpPr/>
            <p:nvPr/>
          </p:nvSpPr>
          <p:spPr>
            <a:xfrm>
              <a:off x="8493732" y="2725782"/>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
            <p:cNvSpPr/>
            <p:nvPr/>
          </p:nvSpPr>
          <p:spPr>
            <a:xfrm>
              <a:off x="8660890" y="2725782"/>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0"/>
            <p:cNvSpPr/>
            <p:nvPr/>
          </p:nvSpPr>
          <p:spPr>
            <a:xfrm>
              <a:off x="8493732" y="270908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0"/>
            <p:cNvSpPr/>
            <p:nvPr/>
          </p:nvSpPr>
          <p:spPr>
            <a:xfrm>
              <a:off x="8493732" y="2932312"/>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
            <p:cNvSpPr/>
            <p:nvPr/>
          </p:nvSpPr>
          <p:spPr>
            <a:xfrm>
              <a:off x="8655002" y="2732673"/>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0"/>
            <p:cNvSpPr/>
            <p:nvPr/>
          </p:nvSpPr>
          <p:spPr>
            <a:xfrm>
              <a:off x="8493732" y="317617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0"/>
            <p:cNvSpPr/>
            <p:nvPr/>
          </p:nvSpPr>
          <p:spPr>
            <a:xfrm>
              <a:off x="7795563" y="3368889"/>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0"/>
            <p:cNvSpPr/>
            <p:nvPr/>
          </p:nvSpPr>
          <p:spPr>
            <a:xfrm>
              <a:off x="7795563" y="3418063"/>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0"/>
            <p:cNvSpPr/>
            <p:nvPr/>
          </p:nvSpPr>
          <p:spPr>
            <a:xfrm>
              <a:off x="7795563" y="3528186"/>
              <a:ext cx="1094433" cy="21675"/>
            </a:xfrm>
            <a:custGeom>
              <a:rect b="b" l="l" r="r" t="t"/>
              <a:pathLst>
                <a:path extrusionOk="0" h="670" w="33831">
                  <a:moveTo>
                    <a:pt x="1" y="1"/>
                  </a:moveTo>
                  <a:lnTo>
                    <a:pt x="1" y="669"/>
                  </a:lnTo>
                  <a:lnTo>
                    <a:pt x="33831" y="669"/>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0"/>
            <p:cNvSpPr/>
            <p:nvPr/>
          </p:nvSpPr>
          <p:spPr>
            <a:xfrm>
              <a:off x="7795563" y="3640283"/>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0"/>
            <p:cNvSpPr/>
            <p:nvPr/>
          </p:nvSpPr>
          <p:spPr>
            <a:xfrm>
              <a:off x="7795563" y="3750438"/>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
            <p:cNvSpPr/>
            <p:nvPr/>
          </p:nvSpPr>
          <p:spPr>
            <a:xfrm>
              <a:off x="7795563" y="3862535"/>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0"/>
            <p:cNvSpPr/>
            <p:nvPr/>
          </p:nvSpPr>
          <p:spPr>
            <a:xfrm>
              <a:off x="7713942"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0"/>
            <p:cNvSpPr/>
            <p:nvPr/>
          </p:nvSpPr>
          <p:spPr>
            <a:xfrm>
              <a:off x="7566453"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
            <p:cNvSpPr/>
            <p:nvPr/>
          </p:nvSpPr>
          <p:spPr>
            <a:xfrm>
              <a:off x="7666741"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
            <p:cNvSpPr/>
            <p:nvPr/>
          </p:nvSpPr>
          <p:spPr>
            <a:xfrm>
              <a:off x="7513333"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0"/>
            <p:cNvSpPr/>
            <p:nvPr/>
          </p:nvSpPr>
          <p:spPr>
            <a:xfrm>
              <a:off x="7613653"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0"/>
            <p:cNvSpPr/>
            <p:nvPr/>
          </p:nvSpPr>
          <p:spPr>
            <a:xfrm>
              <a:off x="7613653"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0"/>
            <p:cNvSpPr/>
            <p:nvPr/>
          </p:nvSpPr>
          <p:spPr>
            <a:xfrm>
              <a:off x="8390467" y="1928328"/>
              <a:ext cx="93459" cy="54089"/>
            </a:xfrm>
            <a:custGeom>
              <a:rect b="b" l="l" r="r" t="t"/>
              <a:pathLst>
                <a:path extrusionOk="0" h="1672" w="2889">
                  <a:moveTo>
                    <a:pt x="1" y="0"/>
                  </a:moveTo>
                  <a:lnTo>
                    <a:pt x="1" y="1672"/>
                  </a:lnTo>
                  <a:lnTo>
                    <a:pt x="2889" y="1672"/>
                  </a:lnTo>
                  <a:lnTo>
                    <a:pt x="28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0"/>
            <p:cNvSpPr/>
            <p:nvPr/>
          </p:nvSpPr>
          <p:spPr>
            <a:xfrm>
              <a:off x="8242979"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0"/>
            <p:cNvSpPr/>
            <p:nvPr/>
          </p:nvSpPr>
          <p:spPr>
            <a:xfrm>
              <a:off x="8342297"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0"/>
            <p:cNvSpPr/>
            <p:nvPr/>
          </p:nvSpPr>
          <p:spPr>
            <a:xfrm>
              <a:off x="8188888"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
            <p:cNvSpPr/>
            <p:nvPr/>
          </p:nvSpPr>
          <p:spPr>
            <a:xfrm>
              <a:off x="8290179" y="1807367"/>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0"/>
            <p:cNvSpPr/>
            <p:nvPr/>
          </p:nvSpPr>
          <p:spPr>
            <a:xfrm>
              <a:off x="8290179"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0"/>
            <p:cNvSpPr/>
            <p:nvPr/>
          </p:nvSpPr>
          <p:spPr>
            <a:xfrm>
              <a:off x="9090609"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
            <p:cNvSpPr/>
            <p:nvPr/>
          </p:nvSpPr>
          <p:spPr>
            <a:xfrm>
              <a:off x="8943121"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0"/>
            <p:cNvSpPr/>
            <p:nvPr/>
          </p:nvSpPr>
          <p:spPr>
            <a:xfrm>
              <a:off x="9043409"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0"/>
            <p:cNvSpPr/>
            <p:nvPr/>
          </p:nvSpPr>
          <p:spPr>
            <a:xfrm>
              <a:off x="8890000"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0"/>
            <p:cNvSpPr/>
            <p:nvPr/>
          </p:nvSpPr>
          <p:spPr>
            <a:xfrm>
              <a:off x="8990321"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0"/>
            <p:cNvSpPr/>
            <p:nvPr/>
          </p:nvSpPr>
          <p:spPr>
            <a:xfrm>
              <a:off x="8990321"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0"/>
            <p:cNvSpPr/>
            <p:nvPr/>
          </p:nvSpPr>
          <p:spPr>
            <a:xfrm>
              <a:off x="8791685"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0"/>
            <p:cNvSpPr/>
            <p:nvPr/>
          </p:nvSpPr>
          <p:spPr>
            <a:xfrm>
              <a:off x="8939174" y="1769031"/>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0"/>
            <p:cNvSpPr/>
            <p:nvPr/>
          </p:nvSpPr>
          <p:spPr>
            <a:xfrm>
              <a:off x="8838886" y="1769031"/>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0"/>
            <p:cNvSpPr/>
            <p:nvPr/>
          </p:nvSpPr>
          <p:spPr>
            <a:xfrm>
              <a:off x="8992294"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0"/>
            <p:cNvSpPr/>
            <p:nvPr/>
          </p:nvSpPr>
          <p:spPr>
            <a:xfrm>
              <a:off x="8891974" y="182901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0"/>
            <p:cNvSpPr/>
            <p:nvPr/>
          </p:nvSpPr>
          <p:spPr>
            <a:xfrm>
              <a:off x="8891974" y="1709020"/>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0"/>
            <p:cNvSpPr/>
            <p:nvPr/>
          </p:nvSpPr>
          <p:spPr>
            <a:xfrm>
              <a:off x="7562506" y="228626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0"/>
            <p:cNvSpPr/>
            <p:nvPr/>
          </p:nvSpPr>
          <p:spPr>
            <a:xfrm>
              <a:off x="7710027" y="2347210"/>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0"/>
            <p:cNvSpPr/>
            <p:nvPr/>
          </p:nvSpPr>
          <p:spPr>
            <a:xfrm>
              <a:off x="7609707" y="2347210"/>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0"/>
            <p:cNvSpPr/>
            <p:nvPr/>
          </p:nvSpPr>
          <p:spPr>
            <a:xfrm>
              <a:off x="7763115" y="2286260"/>
              <a:ext cx="93459" cy="54089"/>
            </a:xfrm>
            <a:custGeom>
              <a:rect b="b" l="l" r="r" t="t"/>
              <a:pathLst>
                <a:path extrusionOk="0" h="1672" w="2889">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0"/>
            <p:cNvSpPr/>
            <p:nvPr/>
          </p:nvSpPr>
          <p:spPr>
            <a:xfrm>
              <a:off x="7662827" y="2407189"/>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0"/>
            <p:cNvSpPr/>
            <p:nvPr/>
          </p:nvSpPr>
          <p:spPr>
            <a:xfrm>
              <a:off x="7662827" y="2286260"/>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0"/>
            <p:cNvSpPr/>
            <p:nvPr/>
          </p:nvSpPr>
          <p:spPr>
            <a:xfrm>
              <a:off x="7830956" y="1330447"/>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0"/>
            <p:cNvSpPr/>
            <p:nvPr/>
          </p:nvSpPr>
          <p:spPr>
            <a:xfrm>
              <a:off x="7830956" y="134617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
            <p:cNvSpPr/>
            <p:nvPr/>
          </p:nvSpPr>
          <p:spPr>
            <a:xfrm>
              <a:off x="7998146" y="134617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7830956" y="1330447"/>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
            <p:cNvSpPr/>
            <p:nvPr/>
          </p:nvSpPr>
          <p:spPr>
            <a:xfrm>
              <a:off x="7830956" y="1552699"/>
              <a:ext cx="367787" cy="44255"/>
            </a:xfrm>
            <a:custGeom>
              <a:rect b="b" l="l" r="r" t="t"/>
              <a:pathLst>
                <a:path extrusionOk="0" h="1368"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
            <p:cNvSpPr/>
            <p:nvPr/>
          </p:nvSpPr>
          <p:spPr>
            <a:xfrm>
              <a:off x="7992226" y="1354064"/>
              <a:ext cx="51178" cy="449374"/>
            </a:xfrm>
            <a:custGeom>
              <a:rect b="b" l="l" r="r" t="t"/>
              <a:pathLst>
                <a:path extrusionOk="0" h="13891" w="1582">
                  <a:moveTo>
                    <a:pt x="1" y="0"/>
                  </a:moveTo>
                  <a:lnTo>
                    <a:pt x="1" y="13891"/>
                  </a:lnTo>
                  <a:lnTo>
                    <a:pt x="1581" y="13891"/>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0"/>
            <p:cNvSpPr/>
            <p:nvPr/>
          </p:nvSpPr>
          <p:spPr>
            <a:xfrm>
              <a:off x="7830956" y="1797532"/>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
            <p:cNvSpPr/>
            <p:nvPr/>
          </p:nvSpPr>
          <p:spPr>
            <a:xfrm>
              <a:off x="7830956" y="2019752"/>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0"/>
            <p:cNvSpPr/>
            <p:nvPr/>
          </p:nvSpPr>
          <p:spPr>
            <a:xfrm>
              <a:off x="7830956" y="2036477"/>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0"/>
            <p:cNvSpPr/>
            <p:nvPr/>
          </p:nvSpPr>
          <p:spPr>
            <a:xfrm>
              <a:off x="7998146" y="2036477"/>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0"/>
            <p:cNvSpPr/>
            <p:nvPr/>
          </p:nvSpPr>
          <p:spPr>
            <a:xfrm>
              <a:off x="7830956" y="2019752"/>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0"/>
            <p:cNvSpPr/>
            <p:nvPr/>
          </p:nvSpPr>
          <p:spPr>
            <a:xfrm>
              <a:off x="7830956" y="2242004"/>
              <a:ext cx="367787" cy="44287"/>
            </a:xfrm>
            <a:custGeom>
              <a:rect b="b" l="l" r="r" t="t"/>
              <a:pathLst>
                <a:path extrusionOk="0" h="1369"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0"/>
            <p:cNvSpPr/>
            <p:nvPr/>
          </p:nvSpPr>
          <p:spPr>
            <a:xfrm>
              <a:off x="7993228" y="2043368"/>
              <a:ext cx="50175" cy="449406"/>
            </a:xfrm>
            <a:custGeom>
              <a:rect b="b" l="l" r="r" t="t"/>
              <a:pathLst>
                <a:path extrusionOk="0" h="13892" w="1551">
                  <a:moveTo>
                    <a:pt x="0" y="0"/>
                  </a:moveTo>
                  <a:lnTo>
                    <a:pt x="0" y="13891"/>
                  </a:lnTo>
                  <a:lnTo>
                    <a:pt x="1550" y="13891"/>
                  </a:lnTo>
                  <a:lnTo>
                    <a:pt x="15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7830956" y="2486837"/>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8493732" y="2019752"/>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8493732" y="2036477"/>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8660890" y="2036477"/>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8493732" y="2019752"/>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8493732" y="2242004"/>
              <a:ext cx="367787" cy="44287"/>
            </a:xfrm>
            <a:custGeom>
              <a:rect b="b" l="l" r="r" t="t"/>
              <a:pathLst>
                <a:path extrusionOk="0" h="1369"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8655002" y="2043368"/>
              <a:ext cx="50175" cy="449406"/>
            </a:xfrm>
            <a:custGeom>
              <a:rect b="b" l="l" r="r" t="t"/>
              <a:pathLst>
                <a:path extrusionOk="0" h="13892"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8493732" y="2486837"/>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8493732" y="1330447"/>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8493732" y="134617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8660890" y="134617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8493732" y="1330447"/>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8493732" y="1552699"/>
              <a:ext cx="367787" cy="44255"/>
            </a:xfrm>
            <a:custGeom>
              <a:rect b="b" l="l" r="r" t="t"/>
              <a:pathLst>
                <a:path extrusionOk="0" h="1368"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8655002" y="1354064"/>
              <a:ext cx="50175" cy="449374"/>
            </a:xfrm>
            <a:custGeom>
              <a:rect b="b" l="l" r="r" t="t"/>
              <a:pathLst>
                <a:path extrusionOk="0" h="13891"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8493732" y="1797532"/>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8242008" y="394336"/>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0"/>
            <p:cNvSpPr/>
            <p:nvPr/>
          </p:nvSpPr>
          <p:spPr>
            <a:xfrm>
              <a:off x="8079735" y="223231"/>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0"/>
            <p:cNvSpPr/>
            <p:nvPr/>
          </p:nvSpPr>
          <p:spPr>
            <a:xfrm>
              <a:off x="8079735" y="30977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0"/>
            <p:cNvSpPr/>
            <p:nvPr/>
          </p:nvSpPr>
          <p:spPr>
            <a:xfrm>
              <a:off x="7740502" y="3276462"/>
              <a:ext cx="1204585" cy="196688"/>
            </a:xfrm>
            <a:custGeom>
              <a:rect b="b" l="l" r="r" t="t"/>
              <a:pathLst>
                <a:path extrusionOk="0" h="6080" w="37236">
                  <a:moveTo>
                    <a:pt x="0" y="0"/>
                  </a:moveTo>
                  <a:lnTo>
                    <a:pt x="0" y="6080"/>
                  </a:lnTo>
                  <a:lnTo>
                    <a:pt x="37235" y="6080"/>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7795563" y="3973628"/>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20"/>
          <p:cNvGrpSpPr/>
          <p:nvPr/>
        </p:nvGrpSpPr>
        <p:grpSpPr>
          <a:xfrm>
            <a:off x="-422683" y="2284115"/>
            <a:ext cx="1745374" cy="3310835"/>
            <a:chOff x="1704083" y="-3322664"/>
            <a:chExt cx="1435695" cy="3310835"/>
          </a:xfrm>
        </p:grpSpPr>
        <p:grpSp>
          <p:nvGrpSpPr>
            <p:cNvPr id="1591" name="Google Shape;1591;p20"/>
            <p:cNvGrpSpPr/>
            <p:nvPr/>
          </p:nvGrpSpPr>
          <p:grpSpPr>
            <a:xfrm>
              <a:off x="2028596" y="-3322664"/>
              <a:ext cx="775850" cy="319589"/>
              <a:chOff x="2149321" y="1211611"/>
              <a:chExt cx="775850" cy="319589"/>
            </a:xfrm>
          </p:grpSpPr>
          <p:sp>
            <p:nvSpPr>
              <p:cNvPr id="1592" name="Google Shape;1592;p20"/>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0"/>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20"/>
            <p:cNvGrpSpPr/>
            <p:nvPr/>
          </p:nvGrpSpPr>
          <p:grpSpPr>
            <a:xfrm>
              <a:off x="1704083" y="-3229267"/>
              <a:ext cx="1435695" cy="2034499"/>
              <a:chOff x="1824808" y="1305008"/>
              <a:chExt cx="1435695" cy="2034499"/>
            </a:xfrm>
          </p:grpSpPr>
          <p:sp>
            <p:nvSpPr>
              <p:cNvPr id="1595" name="Google Shape;1595;p20"/>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20"/>
            <p:cNvSpPr/>
            <p:nvPr/>
          </p:nvSpPr>
          <p:spPr>
            <a:xfrm>
              <a:off x="1704083" y="-2958844"/>
              <a:ext cx="273390" cy="673883"/>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2395361" y="-1454551"/>
              <a:ext cx="678509" cy="259835"/>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1704083" y="-1195742"/>
              <a:ext cx="1435661" cy="1183913"/>
            </a:xfrm>
            <a:custGeom>
              <a:rect b="b" l="l" r="r" t="t"/>
              <a:pathLst>
                <a:path extrusionOk="0" h="36597" w="44379">
                  <a:moveTo>
                    <a:pt x="1" y="1"/>
                  </a:moveTo>
                  <a:lnTo>
                    <a:pt x="1" y="36597"/>
                  </a:lnTo>
                  <a:lnTo>
                    <a:pt x="44379" y="36597"/>
                  </a:lnTo>
                  <a:lnTo>
                    <a:pt x="44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1796510" y="-853532"/>
              <a:ext cx="1268508" cy="216357"/>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1856521" y="-893841"/>
              <a:ext cx="1133770" cy="2067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0"/>
            <p:cNvSpPr/>
            <p:nvPr/>
          </p:nvSpPr>
          <p:spPr>
            <a:xfrm>
              <a:off x="1902718" y="-852561"/>
              <a:ext cx="45258" cy="216357"/>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0"/>
            <p:cNvSpPr/>
            <p:nvPr/>
          </p:nvSpPr>
          <p:spPr>
            <a:xfrm>
              <a:off x="2041375" y="-852561"/>
              <a:ext cx="45258" cy="216357"/>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2180032" y="-852561"/>
              <a:ext cx="45258" cy="216357"/>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2317686" y="-852561"/>
              <a:ext cx="45258" cy="216357"/>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0"/>
            <p:cNvSpPr/>
            <p:nvPr/>
          </p:nvSpPr>
          <p:spPr>
            <a:xfrm>
              <a:off x="2910648" y="-853532"/>
              <a:ext cx="45258" cy="217327"/>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0"/>
            <p:cNvSpPr/>
            <p:nvPr/>
          </p:nvSpPr>
          <p:spPr>
            <a:xfrm>
              <a:off x="2771021" y="-853532"/>
              <a:ext cx="46228" cy="217327"/>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
            <p:cNvSpPr/>
            <p:nvPr/>
          </p:nvSpPr>
          <p:spPr>
            <a:xfrm>
              <a:off x="2632364" y="-853532"/>
              <a:ext cx="45258" cy="217327"/>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0"/>
            <p:cNvSpPr/>
            <p:nvPr/>
          </p:nvSpPr>
          <p:spPr>
            <a:xfrm>
              <a:off x="2493708" y="-853532"/>
              <a:ext cx="45258" cy="217327"/>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0"/>
            <p:cNvSpPr/>
            <p:nvPr/>
          </p:nvSpPr>
          <p:spPr>
            <a:xfrm>
              <a:off x="1823070"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
            <p:cNvSpPr/>
            <p:nvPr/>
          </p:nvSpPr>
          <p:spPr>
            <a:xfrm>
              <a:off x="2941123"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0"/>
            <p:cNvSpPr/>
            <p:nvPr/>
          </p:nvSpPr>
          <p:spPr>
            <a:xfrm>
              <a:off x="2369803" y="-557552"/>
              <a:ext cx="106237" cy="544774"/>
            </a:xfrm>
            <a:custGeom>
              <a:rect b="b" l="l" r="r" t="t"/>
              <a:pathLst>
                <a:path extrusionOk="0" h="16840" w="3284">
                  <a:moveTo>
                    <a:pt x="1" y="0"/>
                  </a:moveTo>
                  <a:lnTo>
                    <a:pt x="1" y="16840"/>
                  </a:lnTo>
                  <a:lnTo>
                    <a:pt x="3283" y="16840"/>
                  </a:lnTo>
                  <a:lnTo>
                    <a:pt x="32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023679" y="-476933"/>
              <a:ext cx="107208" cy="226191"/>
            </a:xfrm>
            <a:custGeom>
              <a:rect b="b" l="l" r="r" t="t"/>
              <a:pathLst>
                <a:path extrusionOk="0" h="6992" w="3314">
                  <a:moveTo>
                    <a:pt x="0" y="1"/>
                  </a:moveTo>
                  <a:lnTo>
                    <a:pt x="0" y="6992"/>
                  </a:lnTo>
                  <a:lnTo>
                    <a:pt x="3314" y="6992"/>
                  </a:lnTo>
                  <a:lnTo>
                    <a:pt x="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2170197"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2582220"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2728738" y="-476933"/>
              <a:ext cx="106205" cy="226191"/>
            </a:xfrm>
            <a:custGeom>
              <a:rect b="b" l="l" r="r" t="t"/>
              <a:pathLst>
                <a:path extrusionOk="0" h="6992" w="3283">
                  <a:moveTo>
                    <a:pt x="0" y="1"/>
                  </a:moveTo>
                  <a:lnTo>
                    <a:pt x="0" y="6992"/>
                  </a:lnTo>
                  <a:lnTo>
                    <a:pt x="3283" y="6992"/>
                  </a:lnTo>
                  <a:lnTo>
                    <a:pt x="32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1889940" y="-1155432"/>
              <a:ext cx="1090519" cy="225221"/>
            </a:xfrm>
            <a:custGeom>
              <a:rect b="b" l="l" r="r" t="t"/>
              <a:pathLst>
                <a:path extrusionOk="0" h="6962" w="33710">
                  <a:moveTo>
                    <a:pt x="1" y="1"/>
                  </a:moveTo>
                  <a:lnTo>
                    <a:pt x="1" y="6961"/>
                  </a:lnTo>
                  <a:lnTo>
                    <a:pt x="33709" y="6961"/>
                  </a:lnTo>
                  <a:lnTo>
                    <a:pt x="337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
            <p:cNvSpPr/>
            <p:nvPr/>
          </p:nvSpPr>
          <p:spPr>
            <a:xfrm>
              <a:off x="1889940" y="-2446532"/>
              <a:ext cx="275363" cy="442516"/>
            </a:xfrm>
            <a:custGeom>
              <a:rect b="b" l="l" r="r" t="t"/>
              <a:pathLst>
                <a:path extrusionOk="0" h="13679" w="8512">
                  <a:moveTo>
                    <a:pt x="1" y="0"/>
                  </a:moveTo>
                  <a:lnTo>
                    <a:pt x="1"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
            <p:cNvSpPr/>
            <p:nvPr/>
          </p:nvSpPr>
          <p:spPr>
            <a:xfrm>
              <a:off x="2284267" y="-2446532"/>
              <a:ext cx="275363" cy="442516"/>
            </a:xfrm>
            <a:custGeom>
              <a:rect b="b" l="l" r="r" t="t"/>
              <a:pathLst>
                <a:path extrusionOk="0" h="13679" w="8512">
                  <a:moveTo>
                    <a:pt x="0" y="0"/>
                  </a:moveTo>
                  <a:lnTo>
                    <a:pt x="0"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2679565" y="-2446532"/>
              <a:ext cx="274360" cy="442516"/>
            </a:xfrm>
            <a:custGeom>
              <a:rect b="b" l="l" r="r" t="t"/>
              <a:pathLst>
                <a:path extrusionOk="0" h="13679" w="8481">
                  <a:moveTo>
                    <a:pt x="0" y="0"/>
                  </a:moveTo>
                  <a:lnTo>
                    <a:pt x="0" y="13679"/>
                  </a:lnTo>
                  <a:lnTo>
                    <a:pt x="8481" y="13679"/>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1889940" y="-1848652"/>
              <a:ext cx="275363" cy="442516"/>
            </a:xfrm>
            <a:custGeom>
              <a:rect b="b" l="l" r="r" t="t"/>
              <a:pathLst>
                <a:path extrusionOk="0" h="13679" w="8512">
                  <a:moveTo>
                    <a:pt x="1" y="0"/>
                  </a:moveTo>
                  <a:lnTo>
                    <a:pt x="1"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2284267" y="-1848652"/>
              <a:ext cx="275363" cy="442516"/>
            </a:xfrm>
            <a:custGeom>
              <a:rect b="b" l="l" r="r" t="t"/>
              <a:pathLst>
                <a:path extrusionOk="0" h="13679" w="8512">
                  <a:moveTo>
                    <a:pt x="0" y="0"/>
                  </a:moveTo>
                  <a:lnTo>
                    <a:pt x="0"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2679565" y="-1848652"/>
              <a:ext cx="274360" cy="442516"/>
            </a:xfrm>
            <a:custGeom>
              <a:rect b="b" l="l" r="r" t="t"/>
              <a:pathLst>
                <a:path extrusionOk="0" h="13679" w="8481">
                  <a:moveTo>
                    <a:pt x="0" y="0"/>
                  </a:moveTo>
                  <a:lnTo>
                    <a:pt x="0" y="13678"/>
                  </a:lnTo>
                  <a:lnTo>
                    <a:pt x="8481" y="13678"/>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
            <p:cNvSpPr/>
            <p:nvPr/>
          </p:nvSpPr>
          <p:spPr>
            <a:xfrm>
              <a:off x="1889940" y="-2458340"/>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
            <p:cNvSpPr/>
            <p:nvPr/>
          </p:nvSpPr>
          <p:spPr>
            <a:xfrm>
              <a:off x="1889940" y="-2383609"/>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1889940" y="-2308878"/>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1889940" y="-223414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0"/>
            <p:cNvSpPr/>
            <p:nvPr/>
          </p:nvSpPr>
          <p:spPr>
            <a:xfrm>
              <a:off x="1889940" y="-2157443"/>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1889940" y="-2082712"/>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
            <p:cNvSpPr/>
            <p:nvPr/>
          </p:nvSpPr>
          <p:spPr>
            <a:xfrm>
              <a:off x="1889940" y="-2007981"/>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
            <p:cNvSpPr/>
            <p:nvPr/>
          </p:nvSpPr>
          <p:spPr>
            <a:xfrm>
              <a:off x="2275403" y="-2458340"/>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2275403" y="-2383609"/>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2275403" y="-2308878"/>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0"/>
            <p:cNvSpPr/>
            <p:nvPr/>
          </p:nvSpPr>
          <p:spPr>
            <a:xfrm>
              <a:off x="2275403" y="-223414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0"/>
            <p:cNvSpPr/>
            <p:nvPr/>
          </p:nvSpPr>
          <p:spPr>
            <a:xfrm>
              <a:off x="2275403" y="-2157443"/>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0"/>
            <p:cNvSpPr/>
            <p:nvPr/>
          </p:nvSpPr>
          <p:spPr>
            <a:xfrm>
              <a:off x="2275403" y="-2082712"/>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0"/>
            <p:cNvSpPr/>
            <p:nvPr/>
          </p:nvSpPr>
          <p:spPr>
            <a:xfrm>
              <a:off x="2275403" y="-2007981"/>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0"/>
            <p:cNvSpPr/>
            <p:nvPr/>
          </p:nvSpPr>
          <p:spPr>
            <a:xfrm>
              <a:off x="2675618" y="-2458340"/>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0"/>
            <p:cNvSpPr/>
            <p:nvPr/>
          </p:nvSpPr>
          <p:spPr>
            <a:xfrm>
              <a:off x="2675618" y="-2383609"/>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0"/>
            <p:cNvSpPr/>
            <p:nvPr/>
          </p:nvSpPr>
          <p:spPr>
            <a:xfrm>
              <a:off x="2675618" y="-2308878"/>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0"/>
            <p:cNvSpPr/>
            <p:nvPr/>
          </p:nvSpPr>
          <p:spPr>
            <a:xfrm>
              <a:off x="2675618" y="-223414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0"/>
            <p:cNvSpPr/>
            <p:nvPr/>
          </p:nvSpPr>
          <p:spPr>
            <a:xfrm>
              <a:off x="2675618" y="-2157443"/>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0"/>
            <p:cNvSpPr/>
            <p:nvPr/>
          </p:nvSpPr>
          <p:spPr>
            <a:xfrm>
              <a:off x="2675618" y="-2082712"/>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0"/>
            <p:cNvSpPr/>
            <p:nvPr/>
          </p:nvSpPr>
          <p:spPr>
            <a:xfrm>
              <a:off x="2675618" y="-2007981"/>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0"/>
            <p:cNvSpPr/>
            <p:nvPr/>
          </p:nvSpPr>
          <p:spPr>
            <a:xfrm>
              <a:off x="1889940" y="-186046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0"/>
            <p:cNvSpPr/>
            <p:nvPr/>
          </p:nvSpPr>
          <p:spPr>
            <a:xfrm>
              <a:off x="1889940" y="-1785729"/>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0"/>
            <p:cNvSpPr/>
            <p:nvPr/>
          </p:nvSpPr>
          <p:spPr>
            <a:xfrm>
              <a:off x="1889940" y="-171002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0"/>
            <p:cNvSpPr/>
            <p:nvPr/>
          </p:nvSpPr>
          <p:spPr>
            <a:xfrm>
              <a:off x="1889940" y="-1635296"/>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0"/>
            <p:cNvSpPr/>
            <p:nvPr/>
          </p:nvSpPr>
          <p:spPr>
            <a:xfrm>
              <a:off x="1889940" y="-1560565"/>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0"/>
            <p:cNvSpPr/>
            <p:nvPr/>
          </p:nvSpPr>
          <p:spPr>
            <a:xfrm>
              <a:off x="1889940" y="-1484831"/>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0"/>
            <p:cNvSpPr/>
            <p:nvPr/>
          </p:nvSpPr>
          <p:spPr>
            <a:xfrm>
              <a:off x="1889940" y="-141010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0"/>
            <p:cNvSpPr/>
            <p:nvPr/>
          </p:nvSpPr>
          <p:spPr>
            <a:xfrm>
              <a:off x="2275403" y="-186046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
            <p:cNvSpPr/>
            <p:nvPr/>
          </p:nvSpPr>
          <p:spPr>
            <a:xfrm>
              <a:off x="2275403" y="-1785729"/>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
            <p:cNvSpPr/>
            <p:nvPr/>
          </p:nvSpPr>
          <p:spPr>
            <a:xfrm>
              <a:off x="2275403" y="-171002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
            <p:cNvSpPr/>
            <p:nvPr/>
          </p:nvSpPr>
          <p:spPr>
            <a:xfrm>
              <a:off x="2275403" y="-1635296"/>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
            <p:cNvSpPr/>
            <p:nvPr/>
          </p:nvSpPr>
          <p:spPr>
            <a:xfrm>
              <a:off x="2275403" y="-1560565"/>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
            <p:cNvSpPr/>
            <p:nvPr/>
          </p:nvSpPr>
          <p:spPr>
            <a:xfrm>
              <a:off x="2275403" y="-1484831"/>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0"/>
            <p:cNvSpPr/>
            <p:nvPr/>
          </p:nvSpPr>
          <p:spPr>
            <a:xfrm>
              <a:off x="2275403" y="-141010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0"/>
            <p:cNvSpPr/>
            <p:nvPr/>
          </p:nvSpPr>
          <p:spPr>
            <a:xfrm>
              <a:off x="2675618" y="-186046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0"/>
            <p:cNvSpPr/>
            <p:nvPr/>
          </p:nvSpPr>
          <p:spPr>
            <a:xfrm>
              <a:off x="2675618" y="-1785729"/>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0"/>
            <p:cNvSpPr/>
            <p:nvPr/>
          </p:nvSpPr>
          <p:spPr>
            <a:xfrm>
              <a:off x="2675618" y="-171002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0"/>
            <p:cNvSpPr/>
            <p:nvPr/>
          </p:nvSpPr>
          <p:spPr>
            <a:xfrm>
              <a:off x="2675618" y="-1635296"/>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0"/>
            <p:cNvSpPr/>
            <p:nvPr/>
          </p:nvSpPr>
          <p:spPr>
            <a:xfrm>
              <a:off x="2675618" y="-1560565"/>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
            <p:cNvSpPr/>
            <p:nvPr/>
          </p:nvSpPr>
          <p:spPr>
            <a:xfrm>
              <a:off x="2675618" y="-1484831"/>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0"/>
            <p:cNvSpPr/>
            <p:nvPr/>
          </p:nvSpPr>
          <p:spPr>
            <a:xfrm>
              <a:off x="2675618" y="-141010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0"/>
            <p:cNvSpPr/>
            <p:nvPr/>
          </p:nvSpPr>
          <p:spPr>
            <a:xfrm>
              <a:off x="2285237" y="-2925425"/>
              <a:ext cx="854525" cy="784714"/>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0"/>
            <p:cNvSpPr/>
            <p:nvPr/>
          </p:nvSpPr>
          <p:spPr>
            <a:xfrm>
              <a:off x="2824109" y="-2866417"/>
              <a:ext cx="256665" cy="214383"/>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0"/>
            <p:cNvSpPr/>
            <p:nvPr/>
          </p:nvSpPr>
          <p:spPr>
            <a:xfrm>
              <a:off x="2292128" y="-2944092"/>
              <a:ext cx="36426" cy="44287"/>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0"/>
            <p:cNvSpPr/>
            <p:nvPr/>
          </p:nvSpPr>
          <p:spPr>
            <a:xfrm>
              <a:off x="2279350" y="-2961788"/>
              <a:ext cx="31477" cy="53119"/>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0"/>
            <p:cNvSpPr/>
            <p:nvPr/>
          </p:nvSpPr>
          <p:spPr>
            <a:xfrm>
              <a:off x="2254763" y="-2878225"/>
              <a:ext cx="52148" cy="18537"/>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0"/>
            <p:cNvSpPr/>
            <p:nvPr/>
          </p:nvSpPr>
          <p:spPr>
            <a:xfrm>
              <a:off x="2440620" y="-2799191"/>
              <a:ext cx="52148" cy="18148"/>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0"/>
            <p:cNvSpPr/>
            <p:nvPr/>
          </p:nvSpPr>
          <p:spPr>
            <a:xfrm>
              <a:off x="2480929" y="-2732192"/>
              <a:ext cx="52148" cy="17307"/>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0"/>
            <p:cNvSpPr/>
            <p:nvPr/>
          </p:nvSpPr>
          <p:spPr>
            <a:xfrm>
              <a:off x="2347190" y="-2865446"/>
              <a:ext cx="24618" cy="48234"/>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
            <p:cNvSpPr/>
            <p:nvPr/>
          </p:nvSpPr>
          <p:spPr>
            <a:xfrm>
              <a:off x="2440620" y="-2851956"/>
              <a:ext cx="24618" cy="47522"/>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
            <p:cNvSpPr/>
            <p:nvPr/>
          </p:nvSpPr>
          <p:spPr>
            <a:xfrm>
              <a:off x="2587138" y="-2746459"/>
              <a:ext cx="24618" cy="48234"/>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0"/>
            <p:cNvSpPr/>
            <p:nvPr/>
          </p:nvSpPr>
          <p:spPr>
            <a:xfrm>
              <a:off x="3011940" y="-2848947"/>
              <a:ext cx="53119" cy="14266"/>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0"/>
            <p:cNvSpPr/>
            <p:nvPr/>
          </p:nvSpPr>
          <p:spPr>
            <a:xfrm>
              <a:off x="2978392" y="-2834939"/>
              <a:ext cx="38497" cy="38399"/>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0"/>
            <p:cNvSpPr/>
            <p:nvPr/>
          </p:nvSpPr>
          <p:spPr>
            <a:xfrm>
              <a:off x="2846367" y="-2768070"/>
              <a:ext cx="37752" cy="37494"/>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0"/>
            <p:cNvSpPr/>
            <p:nvPr/>
          </p:nvSpPr>
          <p:spPr>
            <a:xfrm>
              <a:off x="2875742" y="-2881169"/>
              <a:ext cx="30927" cy="52148"/>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0"/>
            <p:cNvSpPr/>
            <p:nvPr/>
          </p:nvSpPr>
          <p:spPr>
            <a:xfrm>
              <a:off x="2901784" y="-2696283"/>
              <a:ext cx="31509" cy="53119"/>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
            <p:cNvSpPr/>
            <p:nvPr/>
          </p:nvSpPr>
          <p:spPr>
            <a:xfrm>
              <a:off x="3021516" y="-2615664"/>
              <a:ext cx="31735" cy="52148"/>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0"/>
            <p:cNvSpPr/>
            <p:nvPr/>
          </p:nvSpPr>
          <p:spPr>
            <a:xfrm>
              <a:off x="3008996" y="-2496676"/>
              <a:ext cx="30441" cy="53183"/>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0"/>
            <p:cNvSpPr/>
            <p:nvPr/>
          </p:nvSpPr>
          <p:spPr>
            <a:xfrm>
              <a:off x="2815245" y="-2654258"/>
              <a:ext cx="48234" cy="21901"/>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
            <p:cNvSpPr/>
            <p:nvPr/>
          </p:nvSpPr>
          <p:spPr>
            <a:xfrm>
              <a:off x="2974574" y="-2588230"/>
              <a:ext cx="49172" cy="22742"/>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20"/>
          <p:cNvGrpSpPr/>
          <p:nvPr/>
        </p:nvGrpSpPr>
        <p:grpSpPr>
          <a:xfrm>
            <a:off x="909065" y="3264150"/>
            <a:ext cx="1485830" cy="2680608"/>
            <a:chOff x="-2501610" y="1441375"/>
            <a:chExt cx="1485830" cy="2680608"/>
          </a:xfrm>
        </p:grpSpPr>
        <p:sp>
          <p:nvSpPr>
            <p:cNvPr id="1686" name="Google Shape;1686;p20"/>
            <p:cNvSpPr/>
            <p:nvPr/>
          </p:nvSpPr>
          <p:spPr>
            <a:xfrm>
              <a:off x="-2501610" y="2310661"/>
              <a:ext cx="1435661" cy="1808333"/>
            </a:xfrm>
            <a:custGeom>
              <a:rect b="b" l="l" r="r" t="t"/>
              <a:pathLst>
                <a:path extrusionOk="0" h="55899" w="44379">
                  <a:moveTo>
                    <a:pt x="0" y="1"/>
                  </a:moveTo>
                  <a:lnTo>
                    <a:pt x="0" y="55898"/>
                  </a:lnTo>
                  <a:lnTo>
                    <a:pt x="44378" y="55898"/>
                  </a:lnTo>
                  <a:lnTo>
                    <a:pt x="43861" y="4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1825085" y="1991420"/>
              <a:ext cx="755211" cy="2050861"/>
            </a:xfrm>
            <a:custGeom>
              <a:rect b="b" l="l" r="r" t="t"/>
              <a:pathLst>
                <a:path extrusionOk="0" h="63396" w="23345">
                  <a:moveTo>
                    <a:pt x="23056" y="1"/>
                  </a:moveTo>
                  <a:cubicBezTo>
                    <a:pt x="19963" y="1"/>
                    <a:pt x="19270" y="7086"/>
                    <a:pt x="14226" y="7528"/>
                  </a:cubicBezTo>
                  <a:cubicBezTo>
                    <a:pt x="9028" y="7984"/>
                    <a:pt x="12828" y="12239"/>
                    <a:pt x="9028" y="16495"/>
                  </a:cubicBezTo>
                  <a:cubicBezTo>
                    <a:pt x="5229" y="20750"/>
                    <a:pt x="3800" y="19838"/>
                    <a:pt x="1916" y="24550"/>
                  </a:cubicBezTo>
                  <a:cubicBezTo>
                    <a:pt x="1" y="29261"/>
                    <a:pt x="2371" y="30203"/>
                    <a:pt x="1916" y="33516"/>
                  </a:cubicBezTo>
                  <a:cubicBezTo>
                    <a:pt x="1460" y="36799"/>
                    <a:pt x="5229" y="36799"/>
                    <a:pt x="7113" y="42027"/>
                  </a:cubicBezTo>
                  <a:cubicBezTo>
                    <a:pt x="8967" y="47225"/>
                    <a:pt x="11825" y="45310"/>
                    <a:pt x="12767" y="47681"/>
                  </a:cubicBezTo>
                  <a:cubicBezTo>
                    <a:pt x="13739" y="50021"/>
                    <a:pt x="19849" y="51450"/>
                    <a:pt x="19393" y="55249"/>
                  </a:cubicBezTo>
                  <a:cubicBezTo>
                    <a:pt x="18937" y="59049"/>
                    <a:pt x="23314" y="63395"/>
                    <a:pt x="23314" y="63395"/>
                  </a:cubicBezTo>
                  <a:lnTo>
                    <a:pt x="23344" y="63395"/>
                  </a:lnTo>
                  <a:lnTo>
                    <a:pt x="23344" y="20"/>
                  </a:lnTo>
                  <a:cubicBezTo>
                    <a:pt x="23246" y="7"/>
                    <a:pt x="23150" y="1"/>
                    <a:pt x="23056" y="1"/>
                  </a:cubicBezTo>
                  <a:close/>
                </a:path>
              </a:pathLst>
            </a:custGeom>
            <a:solidFill>
              <a:srgbClr val="BFB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1981146" y="1446305"/>
              <a:ext cx="910297" cy="909585"/>
            </a:xfrm>
            <a:custGeom>
              <a:rect b="b" l="l" r="r" t="t"/>
              <a:pathLst>
                <a:path extrusionOk="0" h="28117" w="28139">
                  <a:moveTo>
                    <a:pt x="28138" y="1"/>
                  </a:moveTo>
                  <a:lnTo>
                    <a:pt x="80" y="28059"/>
                  </a:lnTo>
                  <a:lnTo>
                    <a:pt x="80" y="28059"/>
                  </a:lnTo>
                  <a:cubicBezTo>
                    <a:pt x="609" y="27899"/>
                    <a:pt x="4209" y="27848"/>
                    <a:pt x="8664" y="27848"/>
                  </a:cubicBezTo>
                  <a:cubicBezTo>
                    <a:pt x="16930" y="27848"/>
                    <a:pt x="28138" y="28026"/>
                    <a:pt x="28138" y="28026"/>
                  </a:cubicBezTo>
                  <a:lnTo>
                    <a:pt x="28138" y="1"/>
                  </a:lnTo>
                  <a:close/>
                  <a:moveTo>
                    <a:pt x="80" y="28059"/>
                  </a:moveTo>
                  <a:lnTo>
                    <a:pt x="80" y="28059"/>
                  </a:lnTo>
                  <a:cubicBezTo>
                    <a:pt x="21" y="28077"/>
                    <a:pt x="0" y="28096"/>
                    <a:pt x="22" y="28117"/>
                  </a:cubicBezTo>
                  <a:lnTo>
                    <a:pt x="80" y="280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2496700" y="1441375"/>
              <a:ext cx="1480920" cy="870280"/>
            </a:xfrm>
            <a:custGeom>
              <a:rect b="b" l="l" r="r" t="t"/>
              <a:pathLst>
                <a:path extrusionOk="0" h="26902" w="44075">
                  <a:moveTo>
                    <a:pt x="44074" y="1"/>
                  </a:moveTo>
                  <a:lnTo>
                    <a:pt x="0" y="366"/>
                  </a:lnTo>
                  <a:lnTo>
                    <a:pt x="0" y="26871"/>
                  </a:lnTo>
                  <a:lnTo>
                    <a:pt x="42645" y="26901"/>
                  </a:lnTo>
                  <a:lnTo>
                    <a:pt x="44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2392458" y="1746232"/>
              <a:ext cx="296973" cy="397290"/>
            </a:xfrm>
            <a:custGeom>
              <a:rect b="b" l="l" r="r" t="t"/>
              <a:pathLst>
                <a:path extrusionOk="0" h="12281" w="9180">
                  <a:moveTo>
                    <a:pt x="0" y="1"/>
                  </a:moveTo>
                  <a:lnTo>
                    <a:pt x="0" y="7691"/>
                  </a:lnTo>
                  <a:cubicBezTo>
                    <a:pt x="0" y="10244"/>
                    <a:pt x="2037" y="12280"/>
                    <a:pt x="4590" y="12280"/>
                  </a:cubicBezTo>
                  <a:cubicBezTo>
                    <a:pt x="7143" y="12280"/>
                    <a:pt x="9180" y="10244"/>
                    <a:pt x="9180" y="7691"/>
                  </a:cubicBezTo>
                  <a:lnTo>
                    <a:pt x="91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2421962" y="1637079"/>
              <a:ext cx="346145" cy="109181"/>
            </a:xfrm>
            <a:custGeom>
              <a:rect b="b" l="l" r="r" t="t"/>
              <a:pathLst>
                <a:path extrusionOk="0" h="3375" w="10700">
                  <a:moveTo>
                    <a:pt x="5502" y="1"/>
                  </a:moveTo>
                  <a:lnTo>
                    <a:pt x="0" y="3375"/>
                  </a:lnTo>
                  <a:lnTo>
                    <a:pt x="10700" y="3375"/>
                  </a:lnTo>
                  <a:lnTo>
                    <a:pt x="5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2392458" y="1746232"/>
              <a:ext cx="296973" cy="53119"/>
            </a:xfrm>
            <a:custGeom>
              <a:rect b="b" l="l" r="r" t="t"/>
              <a:pathLst>
                <a:path extrusionOk="0" h="1642" w="9180">
                  <a:moveTo>
                    <a:pt x="0" y="1"/>
                  </a:moveTo>
                  <a:lnTo>
                    <a:pt x="9180" y="1642"/>
                  </a:lnTo>
                  <a:lnTo>
                    <a:pt x="9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2402292" y="1944867"/>
              <a:ext cx="316642" cy="39370"/>
            </a:xfrm>
            <a:custGeom>
              <a:rect b="b" l="l" r="r" t="t"/>
              <a:pathLst>
                <a:path extrusionOk="0" h="1217" w="9788">
                  <a:moveTo>
                    <a:pt x="0" y="0"/>
                  </a:moveTo>
                  <a:lnTo>
                    <a:pt x="0" y="1216"/>
                  </a:lnTo>
                  <a:lnTo>
                    <a:pt x="9788" y="1216"/>
                  </a:lnTo>
                  <a:lnTo>
                    <a:pt x="97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0"/>
            <p:cNvSpPr/>
            <p:nvPr/>
          </p:nvSpPr>
          <p:spPr>
            <a:xfrm>
              <a:off x="-2095507" y="1962563"/>
              <a:ext cx="125906" cy="351062"/>
            </a:xfrm>
            <a:custGeom>
              <a:rect b="b" l="l" r="r" t="t"/>
              <a:pathLst>
                <a:path extrusionOk="0" h="10852" w="3892">
                  <a:moveTo>
                    <a:pt x="366" y="1"/>
                  </a:moveTo>
                  <a:lnTo>
                    <a:pt x="1" y="122"/>
                  </a:lnTo>
                  <a:lnTo>
                    <a:pt x="3527" y="10852"/>
                  </a:lnTo>
                  <a:lnTo>
                    <a:pt x="3891" y="10730"/>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0"/>
            <p:cNvSpPr/>
            <p:nvPr/>
          </p:nvSpPr>
          <p:spPr>
            <a:xfrm>
              <a:off x="-2254804" y="1970425"/>
              <a:ext cx="11840" cy="341260"/>
            </a:xfrm>
            <a:custGeom>
              <a:rect b="b" l="l" r="r" t="t"/>
              <a:pathLst>
                <a:path extrusionOk="0" h="10549" w="366">
                  <a:moveTo>
                    <a:pt x="1" y="1"/>
                  </a:moveTo>
                  <a:lnTo>
                    <a:pt x="1" y="10548"/>
                  </a:lnTo>
                  <a:lnTo>
                    <a:pt x="365" y="10548"/>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2335423"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2134846" y="2537830"/>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2387540" y="2959656"/>
              <a:ext cx="305837" cy="31509"/>
            </a:xfrm>
            <a:custGeom>
              <a:rect b="b" l="l" r="r" t="t"/>
              <a:pathLst>
                <a:path extrusionOk="0" h="974" w="9454">
                  <a:moveTo>
                    <a:pt x="0" y="1"/>
                  </a:moveTo>
                  <a:lnTo>
                    <a:pt x="0" y="973"/>
                  </a:lnTo>
                  <a:lnTo>
                    <a:pt x="9453" y="973"/>
                  </a:lnTo>
                  <a:lnTo>
                    <a:pt x="9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2357066" y="2677458"/>
              <a:ext cx="243887" cy="7893"/>
            </a:xfrm>
            <a:custGeom>
              <a:rect b="b" l="l" r="r" t="t"/>
              <a:pathLst>
                <a:path extrusionOk="0" h="244" w="7539">
                  <a:moveTo>
                    <a:pt x="1" y="0"/>
                  </a:moveTo>
                  <a:lnTo>
                    <a:pt x="1" y="243"/>
                  </a:lnTo>
                  <a:lnTo>
                    <a:pt x="7539" y="24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0"/>
            <p:cNvSpPr/>
            <p:nvPr/>
          </p:nvSpPr>
          <p:spPr>
            <a:xfrm>
              <a:off x="-2361983" y="2662706"/>
              <a:ext cx="242916" cy="6923"/>
            </a:xfrm>
            <a:custGeom>
              <a:rect b="b" l="l" r="r" t="t"/>
              <a:pathLst>
                <a:path extrusionOk="0" h="214" w="7509">
                  <a:moveTo>
                    <a:pt x="1" y="0"/>
                  </a:moveTo>
                  <a:lnTo>
                    <a:pt x="1"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0"/>
            <p:cNvSpPr/>
            <p:nvPr/>
          </p:nvSpPr>
          <p:spPr>
            <a:xfrm>
              <a:off x="-2356095" y="2846589"/>
              <a:ext cx="242916" cy="7893"/>
            </a:xfrm>
            <a:custGeom>
              <a:rect b="b" l="l" r="r" t="t"/>
              <a:pathLst>
                <a:path extrusionOk="0" h="244" w="7509">
                  <a:moveTo>
                    <a:pt x="1" y="0"/>
                  </a:moveTo>
                  <a:lnTo>
                    <a:pt x="1" y="243"/>
                  </a:lnTo>
                  <a:lnTo>
                    <a:pt x="7509" y="243"/>
                  </a:lnTo>
                  <a:lnTo>
                    <a:pt x="7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2362954" y="2830834"/>
              <a:ext cx="243887" cy="7926"/>
            </a:xfrm>
            <a:custGeom>
              <a:rect b="b" l="l" r="r" t="t"/>
              <a:pathLst>
                <a:path extrusionOk="0" h="245"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2366900" y="2529937"/>
              <a:ext cx="264526" cy="24618"/>
            </a:xfrm>
            <a:custGeom>
              <a:rect b="b" l="l" r="r" t="t"/>
              <a:pathLst>
                <a:path extrusionOk="0" h="761" w="8177">
                  <a:moveTo>
                    <a:pt x="1" y="1"/>
                  </a:moveTo>
                  <a:lnTo>
                    <a:pt x="1" y="761"/>
                  </a:lnTo>
                  <a:lnTo>
                    <a:pt x="8177" y="761"/>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1881117"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1913597" y="2537830"/>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1680540" y="2537830"/>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1933234" y="2960659"/>
              <a:ext cx="305837" cy="31477"/>
            </a:xfrm>
            <a:custGeom>
              <a:rect b="b" l="l" r="r" t="t"/>
              <a:pathLst>
                <a:path extrusionOk="0" h="973" w="9454">
                  <a:moveTo>
                    <a:pt x="0" y="0"/>
                  </a:moveTo>
                  <a:lnTo>
                    <a:pt x="0" y="973"/>
                  </a:lnTo>
                  <a:lnTo>
                    <a:pt x="9453" y="973"/>
                  </a:lnTo>
                  <a:lnTo>
                    <a:pt x="9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
            <p:cNvSpPr/>
            <p:nvPr/>
          </p:nvSpPr>
          <p:spPr>
            <a:xfrm>
              <a:off x="-1902760" y="2678428"/>
              <a:ext cx="242916" cy="7893"/>
            </a:xfrm>
            <a:custGeom>
              <a:rect b="b" l="l" r="r" t="t"/>
              <a:pathLst>
                <a:path extrusionOk="0" h="244" w="7509">
                  <a:moveTo>
                    <a:pt x="0" y="1"/>
                  </a:moveTo>
                  <a:lnTo>
                    <a:pt x="0"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1908680" y="2661703"/>
              <a:ext cx="243919" cy="7926"/>
            </a:xfrm>
            <a:custGeom>
              <a:rect b="b" l="l" r="r" t="t"/>
              <a:pathLst>
                <a:path extrusionOk="0" h="245" w="7540">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1902760" y="2847560"/>
              <a:ext cx="243887" cy="6923"/>
            </a:xfrm>
            <a:custGeom>
              <a:rect b="b" l="l" r="r" t="t"/>
              <a:pathLst>
                <a:path extrusionOk="0" h="214" w="7539">
                  <a:moveTo>
                    <a:pt x="0" y="1"/>
                  </a:moveTo>
                  <a:lnTo>
                    <a:pt x="0" y="213"/>
                  </a:lnTo>
                  <a:lnTo>
                    <a:pt x="7538" y="213"/>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1908680" y="2830834"/>
              <a:ext cx="242916" cy="6923"/>
            </a:xfrm>
            <a:custGeom>
              <a:rect b="b" l="l" r="r" t="t"/>
              <a:pathLst>
                <a:path extrusionOk="0" h="214" w="7509">
                  <a:moveTo>
                    <a:pt x="1" y="1"/>
                  </a:moveTo>
                  <a:lnTo>
                    <a:pt x="1" y="214"/>
                  </a:lnTo>
                  <a:lnTo>
                    <a:pt x="7509" y="214"/>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1912594" y="2529937"/>
              <a:ext cx="263555" cy="24618"/>
            </a:xfrm>
            <a:custGeom>
              <a:rect b="b" l="l" r="r" t="t"/>
              <a:pathLst>
                <a:path extrusionOk="0" h="761" w="8147">
                  <a:moveTo>
                    <a:pt x="0" y="1"/>
                  </a:moveTo>
                  <a:lnTo>
                    <a:pt x="0" y="761"/>
                  </a:lnTo>
                  <a:lnTo>
                    <a:pt x="8146" y="761"/>
                  </a:lnTo>
                  <a:lnTo>
                    <a:pt x="81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1427813" y="2537830"/>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1458288" y="2537830"/>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1479931" y="2959656"/>
              <a:ext cx="306807" cy="32479"/>
            </a:xfrm>
            <a:custGeom>
              <a:rect b="b" l="l" r="r" t="t"/>
              <a:pathLst>
                <a:path extrusionOk="0" h="1004" w="9484">
                  <a:moveTo>
                    <a:pt x="0" y="1"/>
                  </a:moveTo>
                  <a:lnTo>
                    <a:pt x="0" y="1004"/>
                  </a:lnTo>
                  <a:lnTo>
                    <a:pt x="9484" y="1004"/>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1449456" y="2678428"/>
              <a:ext cx="243887" cy="6923"/>
            </a:xfrm>
            <a:custGeom>
              <a:rect b="b" l="l" r="r" t="t"/>
              <a:pathLst>
                <a:path extrusionOk="0" h="214" w="7539">
                  <a:moveTo>
                    <a:pt x="1" y="1"/>
                  </a:moveTo>
                  <a:lnTo>
                    <a:pt x="1" y="213"/>
                  </a:lnTo>
                  <a:lnTo>
                    <a:pt x="7539" y="213"/>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1454374" y="2662706"/>
              <a:ext cx="243887" cy="6923"/>
            </a:xfrm>
            <a:custGeom>
              <a:rect b="b" l="l" r="r" t="t"/>
              <a:pathLst>
                <a:path extrusionOk="0" h="214" w="7539">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1448453" y="2846589"/>
              <a:ext cx="242884" cy="7893"/>
            </a:xfrm>
            <a:custGeom>
              <a:rect b="b" l="l" r="r" t="t"/>
              <a:pathLst>
                <a:path extrusionOk="0" h="244" w="7508">
                  <a:moveTo>
                    <a:pt x="0" y="0"/>
                  </a:moveTo>
                  <a:lnTo>
                    <a:pt x="0" y="243"/>
                  </a:lnTo>
                  <a:lnTo>
                    <a:pt x="7508" y="24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1455344" y="2831837"/>
              <a:ext cx="243887" cy="6923"/>
            </a:xfrm>
            <a:custGeom>
              <a:rect b="b" l="l" r="r" t="t"/>
              <a:pathLst>
                <a:path extrusionOk="0" h="214" w="7539">
                  <a:moveTo>
                    <a:pt x="0" y="0"/>
                  </a:moveTo>
                  <a:lnTo>
                    <a:pt x="0" y="213"/>
                  </a:lnTo>
                  <a:lnTo>
                    <a:pt x="7538" y="213"/>
                  </a:lnTo>
                  <a:lnTo>
                    <a:pt x="75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1459291" y="2530940"/>
              <a:ext cx="264558" cy="24618"/>
            </a:xfrm>
            <a:custGeom>
              <a:rect b="b" l="l" r="r" t="t"/>
              <a:pathLst>
                <a:path extrusionOk="0" h="761" w="8178">
                  <a:moveTo>
                    <a:pt x="1" y="0"/>
                  </a:moveTo>
                  <a:lnTo>
                    <a:pt x="1" y="760"/>
                  </a:lnTo>
                  <a:lnTo>
                    <a:pt x="8177" y="760"/>
                  </a:lnTo>
                  <a:lnTo>
                    <a:pt x="81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2335423"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2134846" y="3132735"/>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
            <p:cNvSpPr/>
            <p:nvPr/>
          </p:nvSpPr>
          <p:spPr>
            <a:xfrm>
              <a:off x="-2388543" y="3555563"/>
              <a:ext cx="306840" cy="31509"/>
            </a:xfrm>
            <a:custGeom>
              <a:rect b="b" l="l" r="r" t="t"/>
              <a:pathLst>
                <a:path extrusionOk="0" h="974" w="9485">
                  <a:moveTo>
                    <a:pt x="1" y="0"/>
                  </a:moveTo>
                  <a:lnTo>
                    <a:pt x="1" y="973"/>
                  </a:lnTo>
                  <a:lnTo>
                    <a:pt x="9484" y="973"/>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235706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2362954" y="3257610"/>
              <a:ext cx="243887" cy="7893"/>
            </a:xfrm>
            <a:custGeom>
              <a:rect b="b" l="l" r="r" t="t"/>
              <a:pathLst>
                <a:path extrusionOk="0" h="244"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2357066" y="3442464"/>
              <a:ext cx="243887" cy="6923"/>
            </a:xfrm>
            <a:custGeom>
              <a:rect b="b" l="l" r="r" t="t"/>
              <a:pathLst>
                <a:path extrusionOk="0" h="214" w="7539">
                  <a:moveTo>
                    <a:pt x="1" y="1"/>
                  </a:moveTo>
                  <a:lnTo>
                    <a:pt x="1" y="214"/>
                  </a:lnTo>
                  <a:lnTo>
                    <a:pt x="7539" y="21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2361983" y="3426741"/>
              <a:ext cx="242916" cy="7893"/>
            </a:xfrm>
            <a:custGeom>
              <a:rect b="b" l="l" r="r" t="t"/>
              <a:pathLst>
                <a:path extrusionOk="0" h="244"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2366900" y="3125844"/>
              <a:ext cx="263555" cy="24618"/>
            </a:xfrm>
            <a:custGeom>
              <a:rect b="b" l="l" r="r" t="t"/>
              <a:pathLst>
                <a:path extrusionOk="0" h="761" w="8147">
                  <a:moveTo>
                    <a:pt x="1" y="1"/>
                  </a:moveTo>
                  <a:lnTo>
                    <a:pt x="1" y="760"/>
                  </a:lnTo>
                  <a:lnTo>
                    <a:pt x="8147" y="760"/>
                  </a:lnTo>
                  <a:lnTo>
                    <a:pt x="8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1881117"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1913597" y="3132735"/>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1680540" y="3132735"/>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1934237" y="3555563"/>
              <a:ext cx="305837" cy="32479"/>
            </a:xfrm>
            <a:custGeom>
              <a:rect b="b" l="l" r="r" t="t"/>
              <a:pathLst>
                <a:path extrusionOk="0" h="1004" w="9454">
                  <a:moveTo>
                    <a:pt x="1" y="0"/>
                  </a:moveTo>
                  <a:lnTo>
                    <a:pt x="1" y="1003"/>
                  </a:lnTo>
                  <a:lnTo>
                    <a:pt x="9454" y="100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1903762" y="3274335"/>
              <a:ext cx="243919" cy="6923"/>
            </a:xfrm>
            <a:custGeom>
              <a:rect b="b" l="l" r="r" t="t"/>
              <a:pathLst>
                <a:path extrusionOk="0" h="214" w="7540">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1908680" y="3257610"/>
              <a:ext cx="242916" cy="6923"/>
            </a:xfrm>
            <a:custGeom>
              <a:rect b="b" l="l" r="r" t="t"/>
              <a:pathLst>
                <a:path extrusionOk="0" h="214" w="7509">
                  <a:moveTo>
                    <a:pt x="1" y="1"/>
                  </a:moveTo>
                  <a:lnTo>
                    <a:pt x="1" y="213"/>
                  </a:lnTo>
                  <a:lnTo>
                    <a:pt x="7509" y="213"/>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1902760" y="3443467"/>
              <a:ext cx="242916" cy="6923"/>
            </a:xfrm>
            <a:custGeom>
              <a:rect b="b" l="l" r="r" t="t"/>
              <a:pathLst>
                <a:path extrusionOk="0" h="214" w="7509">
                  <a:moveTo>
                    <a:pt x="0" y="0"/>
                  </a:moveTo>
                  <a:lnTo>
                    <a:pt x="0"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1907677" y="3426741"/>
              <a:ext cx="242916" cy="6923"/>
            </a:xfrm>
            <a:custGeom>
              <a:rect b="b" l="l" r="r" t="t"/>
              <a:pathLst>
                <a:path extrusionOk="0" h="214" w="7509">
                  <a:moveTo>
                    <a:pt x="0" y="1"/>
                  </a:moveTo>
                  <a:lnTo>
                    <a:pt x="0" y="213"/>
                  </a:lnTo>
                  <a:lnTo>
                    <a:pt x="7508" y="213"/>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1913597"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1427813" y="3132735"/>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458288" y="3132735"/>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479931" y="3555563"/>
              <a:ext cx="305837" cy="31509"/>
            </a:xfrm>
            <a:custGeom>
              <a:rect b="b" l="l" r="r" t="t"/>
              <a:pathLst>
                <a:path extrusionOk="0" h="974" w="9454">
                  <a:moveTo>
                    <a:pt x="0" y="0"/>
                  </a:moveTo>
                  <a:lnTo>
                    <a:pt x="0" y="973"/>
                  </a:lnTo>
                  <a:lnTo>
                    <a:pt x="9454" y="97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44945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1454374" y="3258580"/>
              <a:ext cx="242916" cy="6923"/>
            </a:xfrm>
            <a:custGeom>
              <a:rect b="b" l="l" r="r" t="t"/>
              <a:pathLst>
                <a:path extrusionOk="0" h="214" w="7509">
                  <a:moveTo>
                    <a:pt x="1" y="1"/>
                  </a:moveTo>
                  <a:lnTo>
                    <a:pt x="1" y="214"/>
                  </a:lnTo>
                  <a:lnTo>
                    <a:pt x="7508" y="21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1449456" y="3442464"/>
              <a:ext cx="243887" cy="7926"/>
            </a:xfrm>
            <a:custGeom>
              <a:rect b="b" l="l" r="r" t="t"/>
              <a:pathLst>
                <a:path extrusionOk="0" h="245"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1454374" y="3426741"/>
              <a:ext cx="243887" cy="7893"/>
            </a:xfrm>
            <a:custGeom>
              <a:rect b="b" l="l" r="r" t="t"/>
              <a:pathLst>
                <a:path extrusionOk="0" h="244"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1459291"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1524572" y="1886900"/>
              <a:ext cx="367785" cy="367785"/>
            </a:xfrm>
            <a:custGeom>
              <a:rect b="b" l="l" r="r" t="t"/>
              <a:pathLst>
                <a:path extrusionOk="0" h="10244" w="10244">
                  <a:moveTo>
                    <a:pt x="5137" y="0"/>
                  </a:moveTo>
                  <a:cubicBezTo>
                    <a:pt x="2280" y="0"/>
                    <a:pt x="0" y="2280"/>
                    <a:pt x="0" y="5137"/>
                  </a:cubicBezTo>
                  <a:cubicBezTo>
                    <a:pt x="0" y="7964"/>
                    <a:pt x="2280" y="10243"/>
                    <a:pt x="5137" y="10243"/>
                  </a:cubicBezTo>
                  <a:cubicBezTo>
                    <a:pt x="7964" y="10243"/>
                    <a:pt x="10244" y="7964"/>
                    <a:pt x="10244" y="5137"/>
                  </a:cubicBezTo>
                  <a:cubicBezTo>
                    <a:pt x="10244" y="2280"/>
                    <a:pt x="7964" y="0"/>
                    <a:pt x="5137" y="0"/>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1348165" y="1888803"/>
              <a:ext cx="21675" cy="366817"/>
            </a:xfrm>
            <a:custGeom>
              <a:rect b="b" l="l" r="r" t="t"/>
              <a:pathLst>
                <a:path extrusionOk="0" h="11339" w="670">
                  <a:moveTo>
                    <a:pt x="0" y="1"/>
                  </a:moveTo>
                  <a:lnTo>
                    <a:pt x="0" y="11338"/>
                  </a:lnTo>
                  <a:lnTo>
                    <a:pt x="669" y="11338"/>
                  </a:lnTo>
                  <a:lnTo>
                    <a:pt x="6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1520240" y="2061881"/>
              <a:ext cx="366784" cy="20672"/>
            </a:xfrm>
            <a:custGeom>
              <a:rect b="b" l="l" r="r" t="t"/>
              <a:pathLst>
                <a:path extrusionOk="0" h="639" w="11338">
                  <a:moveTo>
                    <a:pt x="0" y="1"/>
                  </a:moveTo>
                  <a:lnTo>
                    <a:pt x="0" y="639"/>
                  </a:lnTo>
                  <a:lnTo>
                    <a:pt x="11338" y="639"/>
                  </a:lnTo>
                  <a:lnTo>
                    <a:pt x="1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2182046"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1734631"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20"/>
          <p:cNvSpPr/>
          <p:nvPr/>
        </p:nvSpPr>
        <p:spPr>
          <a:xfrm>
            <a:off x="1322688" y="152821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flipH="1">
            <a:off x="-1112500" y="256029"/>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7461953" y="951515"/>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flipH="1">
            <a:off x="6689426" y="485112"/>
            <a:ext cx="1223251" cy="344172"/>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9" name="Shape 429"/>
        <p:cNvGrpSpPr/>
        <p:nvPr/>
      </p:nvGrpSpPr>
      <p:grpSpPr>
        <a:xfrm>
          <a:off x="0" y="0"/>
          <a:ext cx="0" cy="0"/>
          <a:chOff x="0" y="0"/>
          <a:chExt cx="0" cy="0"/>
        </a:xfrm>
      </p:grpSpPr>
      <p:grpSp>
        <p:nvGrpSpPr>
          <p:cNvPr id="430" name="Google Shape;430;p3"/>
          <p:cNvGrpSpPr/>
          <p:nvPr/>
        </p:nvGrpSpPr>
        <p:grpSpPr>
          <a:xfrm>
            <a:off x="-37376" y="827389"/>
            <a:ext cx="1741485" cy="3219431"/>
            <a:chOff x="-37376" y="827389"/>
            <a:chExt cx="1741485" cy="3219431"/>
          </a:xfrm>
        </p:grpSpPr>
        <p:sp>
          <p:nvSpPr>
            <p:cNvPr id="431" name="Google Shape;431;p3"/>
            <p:cNvSpPr/>
            <p:nvPr/>
          </p:nvSpPr>
          <p:spPr>
            <a:xfrm>
              <a:off x="499523" y="2853053"/>
              <a:ext cx="1091489" cy="186854"/>
            </a:xfrm>
            <a:custGeom>
              <a:rect b="b" l="l" r="r" t="t"/>
              <a:pathLst>
                <a:path extrusionOk="0" h="5776" w="33740">
                  <a:moveTo>
                    <a:pt x="1641" y="0"/>
                  </a:moveTo>
                  <a:cubicBezTo>
                    <a:pt x="1641" y="0"/>
                    <a:pt x="1641" y="3009"/>
                    <a:pt x="0" y="5775"/>
                  </a:cubicBezTo>
                  <a:lnTo>
                    <a:pt x="33739" y="5775"/>
                  </a:lnTo>
                  <a:cubicBezTo>
                    <a:pt x="32068" y="3009"/>
                    <a:pt x="32068" y="0"/>
                    <a:pt x="32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552611" y="2817661"/>
              <a:ext cx="976452" cy="16725"/>
            </a:xfrm>
            <a:custGeom>
              <a:rect b="b" l="l" r="r" t="t"/>
              <a:pathLst>
                <a:path extrusionOk="0" h="517" w="30184">
                  <a:moveTo>
                    <a:pt x="0" y="0"/>
                  </a:moveTo>
                  <a:lnTo>
                    <a:pt x="0" y="517"/>
                  </a:lnTo>
                  <a:lnTo>
                    <a:pt x="30183" y="517"/>
                  </a:lnTo>
                  <a:lnTo>
                    <a:pt x="301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591950" y="2853053"/>
              <a:ext cx="39370" cy="186854"/>
            </a:xfrm>
            <a:custGeom>
              <a:rect b="b" l="l" r="r" t="t"/>
              <a:pathLst>
                <a:path extrusionOk="0" h="5776" w="1217">
                  <a:moveTo>
                    <a:pt x="1155" y="0"/>
                  </a:moveTo>
                  <a:cubicBezTo>
                    <a:pt x="1155" y="61"/>
                    <a:pt x="1094"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710937" y="2853053"/>
              <a:ext cx="39338" cy="186854"/>
            </a:xfrm>
            <a:custGeom>
              <a:rect b="b" l="l" r="r" t="t"/>
              <a:pathLst>
                <a:path extrusionOk="0" h="5776" w="1216">
                  <a:moveTo>
                    <a:pt x="1155" y="0"/>
                  </a:moveTo>
                  <a:cubicBezTo>
                    <a:pt x="1155" y="61"/>
                    <a:pt x="1125"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829924" y="2853053"/>
              <a:ext cx="40340" cy="186854"/>
            </a:xfrm>
            <a:custGeom>
              <a:rect b="b" l="l" r="r" t="t"/>
              <a:pathLst>
                <a:path extrusionOk="0" h="5776" w="1247">
                  <a:moveTo>
                    <a:pt x="1155" y="0"/>
                  </a:moveTo>
                  <a:cubicBezTo>
                    <a:pt x="1155" y="61"/>
                    <a:pt x="1125" y="3982"/>
                    <a:pt x="0" y="5745"/>
                  </a:cubicBezTo>
                  <a:lnTo>
                    <a:pt x="91" y="5775"/>
                  </a:lnTo>
                  <a:cubicBezTo>
                    <a:pt x="1185" y="4043"/>
                    <a:pt x="1246" y="61"/>
                    <a:pt x="12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949882" y="2853053"/>
              <a:ext cx="39370" cy="186854"/>
            </a:xfrm>
            <a:custGeom>
              <a:rect b="b" l="l" r="r" t="t"/>
              <a:pathLst>
                <a:path extrusionOk="0" h="5776" w="1217">
                  <a:moveTo>
                    <a:pt x="1125" y="0"/>
                  </a:moveTo>
                  <a:cubicBezTo>
                    <a:pt x="1125" y="61"/>
                    <a:pt x="1095" y="3982"/>
                    <a:pt x="0" y="5745"/>
                  </a:cubicBezTo>
                  <a:lnTo>
                    <a:pt x="6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1460220" y="2853053"/>
              <a:ext cx="39370" cy="186854"/>
            </a:xfrm>
            <a:custGeom>
              <a:rect b="b" l="l" r="r" t="t"/>
              <a:pathLst>
                <a:path extrusionOk="0" h="5776" w="1217">
                  <a:moveTo>
                    <a:pt x="1" y="0"/>
                  </a:moveTo>
                  <a:cubicBezTo>
                    <a:pt x="1" y="61"/>
                    <a:pt x="31" y="4043"/>
                    <a:pt x="1125" y="5775"/>
                  </a:cubicBezTo>
                  <a:lnTo>
                    <a:pt x="1216" y="5745"/>
                  </a:lnTo>
                  <a:cubicBezTo>
                    <a:pt x="92" y="4013"/>
                    <a:pt x="61" y="61"/>
                    <a:pt x="61" y="0"/>
                  </a:cubicBezTo>
                  <a:close/>
                </a:path>
              </a:pathLst>
            </a:custGeom>
            <a:solidFill>
              <a:srgbClr val="5A5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1340263" y="2853053"/>
              <a:ext cx="39370" cy="186854"/>
            </a:xfrm>
            <a:custGeom>
              <a:rect b="b" l="l" r="r" t="t"/>
              <a:pathLst>
                <a:path extrusionOk="0" h="5776" w="1217">
                  <a:moveTo>
                    <a:pt x="0" y="0"/>
                  </a:moveTo>
                  <a:cubicBezTo>
                    <a:pt x="0" y="61"/>
                    <a:pt x="31" y="4043"/>
                    <a:pt x="1155" y="5775"/>
                  </a:cubicBezTo>
                  <a:lnTo>
                    <a:pt x="1216" y="5745"/>
                  </a:lnTo>
                  <a:cubicBezTo>
                    <a:pt x="122" y="4013"/>
                    <a:pt x="92" y="61"/>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1220305" y="2853053"/>
              <a:ext cx="39338" cy="186854"/>
            </a:xfrm>
            <a:custGeom>
              <a:rect b="b" l="l" r="r" t="t"/>
              <a:pathLst>
                <a:path extrusionOk="0" h="5776" w="1216">
                  <a:moveTo>
                    <a:pt x="0" y="0"/>
                  </a:moveTo>
                  <a:cubicBezTo>
                    <a:pt x="0" y="61"/>
                    <a:pt x="31" y="4043"/>
                    <a:pt x="1125" y="5775"/>
                  </a:cubicBezTo>
                  <a:lnTo>
                    <a:pt x="1216" y="5745"/>
                  </a:lnTo>
                  <a:cubicBezTo>
                    <a:pt x="122"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1101318" y="2853053"/>
              <a:ext cx="39370" cy="186854"/>
            </a:xfrm>
            <a:custGeom>
              <a:rect b="b" l="l" r="r" t="t"/>
              <a:pathLst>
                <a:path extrusionOk="0" h="5776" w="1217">
                  <a:moveTo>
                    <a:pt x="0" y="0"/>
                  </a:moveTo>
                  <a:cubicBezTo>
                    <a:pt x="0" y="61"/>
                    <a:pt x="31" y="4043"/>
                    <a:pt x="1125" y="5775"/>
                  </a:cubicBezTo>
                  <a:lnTo>
                    <a:pt x="1216" y="5745"/>
                  </a:lnTo>
                  <a:cubicBezTo>
                    <a:pt x="91"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37376" y="1051582"/>
              <a:ext cx="1741433" cy="2995157"/>
            </a:xfrm>
            <a:custGeom>
              <a:rect b="b" l="l" r="r" t="t"/>
              <a:pathLst>
                <a:path extrusionOk="0" h="92586" w="53831">
                  <a:moveTo>
                    <a:pt x="912" y="1"/>
                  </a:moveTo>
                  <a:cubicBezTo>
                    <a:pt x="426" y="1"/>
                    <a:pt x="0" y="396"/>
                    <a:pt x="0" y="912"/>
                  </a:cubicBezTo>
                  <a:lnTo>
                    <a:pt x="0" y="92586"/>
                  </a:lnTo>
                  <a:lnTo>
                    <a:pt x="53831" y="92586"/>
                  </a:lnTo>
                  <a:lnTo>
                    <a:pt x="538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1308785" y="2970649"/>
              <a:ext cx="395317" cy="980787"/>
            </a:xfrm>
            <a:custGeom>
              <a:rect b="b" l="l" r="r" t="t"/>
              <a:pathLst>
                <a:path extrusionOk="0" h="30318" w="12220">
                  <a:moveTo>
                    <a:pt x="12032" y="1"/>
                  </a:moveTo>
                  <a:cubicBezTo>
                    <a:pt x="10478" y="1"/>
                    <a:pt x="9929" y="2513"/>
                    <a:pt x="7326" y="2718"/>
                  </a:cubicBezTo>
                  <a:cubicBezTo>
                    <a:pt x="4621" y="2961"/>
                    <a:pt x="6566" y="5150"/>
                    <a:pt x="4621" y="7369"/>
                  </a:cubicBezTo>
                  <a:cubicBezTo>
                    <a:pt x="2676" y="9557"/>
                    <a:pt x="1976" y="9071"/>
                    <a:pt x="973" y="11502"/>
                  </a:cubicBezTo>
                  <a:cubicBezTo>
                    <a:pt x="1" y="13934"/>
                    <a:pt x="1217" y="14420"/>
                    <a:pt x="973" y="16122"/>
                  </a:cubicBezTo>
                  <a:cubicBezTo>
                    <a:pt x="761" y="17855"/>
                    <a:pt x="2676" y="17855"/>
                    <a:pt x="3679" y="20530"/>
                  </a:cubicBezTo>
                  <a:cubicBezTo>
                    <a:pt x="4651" y="23235"/>
                    <a:pt x="6110" y="22262"/>
                    <a:pt x="6597" y="23478"/>
                  </a:cubicBezTo>
                  <a:cubicBezTo>
                    <a:pt x="7083" y="24694"/>
                    <a:pt x="10244" y="25454"/>
                    <a:pt x="10031" y="27369"/>
                  </a:cubicBezTo>
                  <a:cubicBezTo>
                    <a:pt x="9788" y="29314"/>
                    <a:pt x="12220" y="30317"/>
                    <a:pt x="12220" y="30317"/>
                  </a:cubicBezTo>
                  <a:lnTo>
                    <a:pt x="12220" y="13"/>
                  </a:lnTo>
                  <a:cubicBezTo>
                    <a:pt x="12155" y="5"/>
                    <a:pt x="12093" y="1"/>
                    <a:pt x="120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116001" y="839197"/>
              <a:ext cx="775850" cy="212410"/>
            </a:xfrm>
            <a:custGeom>
              <a:rect b="b" l="l" r="r" t="t"/>
              <a:pathLst>
                <a:path extrusionOk="0" h="6566" w="23983">
                  <a:moveTo>
                    <a:pt x="22159" y="0"/>
                  </a:moveTo>
                  <a:lnTo>
                    <a:pt x="1" y="6566"/>
                  </a:lnTo>
                  <a:lnTo>
                    <a:pt x="23983" y="6566"/>
                  </a:lnTo>
                  <a:lnTo>
                    <a:pt x="221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1524146" y="1080116"/>
              <a:ext cx="179963" cy="111122"/>
            </a:xfrm>
            <a:custGeom>
              <a:rect b="b" l="l" r="r" t="t"/>
              <a:pathLst>
                <a:path extrusionOk="0" h="3435" w="5563">
                  <a:moveTo>
                    <a:pt x="0" y="0"/>
                  </a:moveTo>
                  <a:lnTo>
                    <a:pt x="0" y="3435"/>
                  </a:lnTo>
                  <a:lnTo>
                    <a:pt x="5563" y="3435"/>
                  </a:lnTo>
                  <a:lnTo>
                    <a:pt x="5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1453330" y="1218740"/>
              <a:ext cx="250777" cy="111155"/>
            </a:xfrm>
            <a:custGeom>
              <a:rect b="b" l="l" r="r" t="t"/>
              <a:pathLst>
                <a:path extrusionOk="0" h="3436" w="7752">
                  <a:moveTo>
                    <a:pt x="1" y="1"/>
                  </a:moveTo>
                  <a:lnTo>
                    <a:pt x="1" y="3436"/>
                  </a:lnTo>
                  <a:lnTo>
                    <a:pt x="7752" y="3436"/>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1524146" y="1358400"/>
              <a:ext cx="179963" cy="112125"/>
            </a:xfrm>
            <a:custGeom>
              <a:rect b="b" l="l" r="r" t="t"/>
              <a:pathLst>
                <a:path extrusionOk="0" h="3466" w="5563">
                  <a:moveTo>
                    <a:pt x="0" y="0"/>
                  </a:moveTo>
                  <a:lnTo>
                    <a:pt x="0" y="3465"/>
                  </a:lnTo>
                  <a:lnTo>
                    <a:pt x="5563" y="3465"/>
                  </a:lnTo>
                  <a:lnTo>
                    <a:pt x="5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453330" y="1498027"/>
              <a:ext cx="250777" cy="111122"/>
            </a:xfrm>
            <a:custGeom>
              <a:rect b="b" l="l" r="r" t="t"/>
              <a:pathLst>
                <a:path extrusionOk="0" h="3435" w="7752">
                  <a:moveTo>
                    <a:pt x="1" y="0"/>
                  </a:moveTo>
                  <a:lnTo>
                    <a:pt x="1" y="3435"/>
                  </a:lnTo>
                  <a:lnTo>
                    <a:pt x="7752" y="3435"/>
                  </a:lnTo>
                  <a:lnTo>
                    <a:pt x="7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524146" y="1636652"/>
              <a:ext cx="179963" cy="111155"/>
            </a:xfrm>
            <a:custGeom>
              <a:rect b="b" l="l" r="r" t="t"/>
              <a:pathLst>
                <a:path extrusionOk="0" h="3436" w="5563">
                  <a:moveTo>
                    <a:pt x="0" y="1"/>
                  </a:moveTo>
                  <a:lnTo>
                    <a:pt x="0" y="3436"/>
                  </a:lnTo>
                  <a:lnTo>
                    <a:pt x="5563" y="343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453330" y="1776312"/>
              <a:ext cx="250777" cy="112125"/>
            </a:xfrm>
            <a:custGeom>
              <a:rect b="b" l="l" r="r" t="t"/>
              <a:pathLst>
                <a:path extrusionOk="0" h="3466" w="7752">
                  <a:moveTo>
                    <a:pt x="1" y="0"/>
                  </a:moveTo>
                  <a:lnTo>
                    <a:pt x="1" y="3465"/>
                  </a:lnTo>
                  <a:lnTo>
                    <a:pt x="7752" y="3465"/>
                  </a:lnTo>
                  <a:lnTo>
                    <a:pt x="7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24146" y="1915939"/>
              <a:ext cx="179963" cy="111155"/>
            </a:xfrm>
            <a:custGeom>
              <a:rect b="b" l="l" r="r" t="t"/>
              <a:pathLst>
                <a:path extrusionOk="0" h="3436" w="5563">
                  <a:moveTo>
                    <a:pt x="0" y="0"/>
                  </a:moveTo>
                  <a:lnTo>
                    <a:pt x="0" y="3435"/>
                  </a:lnTo>
                  <a:lnTo>
                    <a:pt x="5563" y="3435"/>
                  </a:lnTo>
                  <a:lnTo>
                    <a:pt x="5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453330" y="2055566"/>
              <a:ext cx="250777" cy="112125"/>
            </a:xfrm>
            <a:custGeom>
              <a:rect b="b" l="l" r="r" t="t"/>
              <a:pathLst>
                <a:path extrusionOk="0" h="3466" w="7752">
                  <a:moveTo>
                    <a:pt x="1" y="1"/>
                  </a:moveTo>
                  <a:lnTo>
                    <a:pt x="1" y="3466"/>
                  </a:lnTo>
                  <a:lnTo>
                    <a:pt x="7752" y="3466"/>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1524146" y="2194223"/>
              <a:ext cx="179963" cy="112125"/>
            </a:xfrm>
            <a:custGeom>
              <a:rect b="b" l="l" r="r" t="t"/>
              <a:pathLst>
                <a:path extrusionOk="0" h="3466" w="5563">
                  <a:moveTo>
                    <a:pt x="0" y="0"/>
                  </a:moveTo>
                  <a:lnTo>
                    <a:pt x="0" y="3465"/>
                  </a:lnTo>
                  <a:lnTo>
                    <a:pt x="5563" y="3465"/>
                  </a:lnTo>
                  <a:lnTo>
                    <a:pt x="55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1453330" y="2333850"/>
              <a:ext cx="250777" cy="111155"/>
            </a:xfrm>
            <a:custGeom>
              <a:rect b="b" l="l" r="r" t="t"/>
              <a:pathLst>
                <a:path extrusionOk="0" h="3436" w="7752">
                  <a:moveTo>
                    <a:pt x="1" y="0"/>
                  </a:moveTo>
                  <a:lnTo>
                    <a:pt x="1" y="3435"/>
                  </a:lnTo>
                  <a:lnTo>
                    <a:pt x="7752" y="3435"/>
                  </a:lnTo>
                  <a:lnTo>
                    <a:pt x="7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1524146" y="2473478"/>
              <a:ext cx="179963" cy="112125"/>
            </a:xfrm>
            <a:custGeom>
              <a:rect b="b" l="l" r="r" t="t"/>
              <a:pathLst>
                <a:path extrusionOk="0" h="3466" w="5563">
                  <a:moveTo>
                    <a:pt x="0" y="1"/>
                  </a:moveTo>
                  <a:lnTo>
                    <a:pt x="0" y="3466"/>
                  </a:lnTo>
                  <a:lnTo>
                    <a:pt x="5563" y="346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1453330" y="2612134"/>
              <a:ext cx="250777" cy="112125"/>
            </a:xfrm>
            <a:custGeom>
              <a:rect b="b" l="l" r="r" t="t"/>
              <a:pathLst>
                <a:path extrusionOk="0" h="3466" w="7752">
                  <a:moveTo>
                    <a:pt x="1" y="0"/>
                  </a:moveTo>
                  <a:lnTo>
                    <a:pt x="1" y="3466"/>
                  </a:lnTo>
                  <a:lnTo>
                    <a:pt x="7752" y="3466"/>
                  </a:lnTo>
                  <a:lnTo>
                    <a:pt x="7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1524146" y="2751762"/>
              <a:ext cx="179963" cy="111155"/>
            </a:xfrm>
            <a:custGeom>
              <a:rect b="b" l="l" r="r" t="t"/>
              <a:pathLst>
                <a:path extrusionOk="0" h="3436" w="5563">
                  <a:moveTo>
                    <a:pt x="0" y="1"/>
                  </a:moveTo>
                  <a:lnTo>
                    <a:pt x="0" y="3435"/>
                  </a:lnTo>
                  <a:lnTo>
                    <a:pt x="5563" y="3435"/>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1453330" y="2891389"/>
              <a:ext cx="250777" cy="112125"/>
            </a:xfrm>
            <a:custGeom>
              <a:rect b="b" l="l" r="r" t="t"/>
              <a:pathLst>
                <a:path extrusionOk="0" h="3466" w="7752">
                  <a:moveTo>
                    <a:pt x="1" y="1"/>
                  </a:moveTo>
                  <a:lnTo>
                    <a:pt x="1" y="3466"/>
                  </a:lnTo>
                  <a:lnTo>
                    <a:pt x="7752" y="3466"/>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1524146" y="3030046"/>
              <a:ext cx="179963" cy="112125"/>
            </a:xfrm>
            <a:custGeom>
              <a:rect b="b" l="l" r="r" t="t"/>
              <a:pathLst>
                <a:path extrusionOk="0" h="3466" w="5563">
                  <a:moveTo>
                    <a:pt x="0" y="1"/>
                  </a:moveTo>
                  <a:lnTo>
                    <a:pt x="0" y="3466"/>
                  </a:lnTo>
                  <a:lnTo>
                    <a:pt x="5563" y="346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1453330" y="3169673"/>
              <a:ext cx="250777" cy="111155"/>
            </a:xfrm>
            <a:custGeom>
              <a:rect b="b" l="l" r="r" t="t"/>
              <a:pathLst>
                <a:path extrusionOk="0" h="3436" w="7752">
                  <a:moveTo>
                    <a:pt x="1" y="1"/>
                  </a:moveTo>
                  <a:lnTo>
                    <a:pt x="1" y="3435"/>
                  </a:lnTo>
                  <a:lnTo>
                    <a:pt x="7752" y="3435"/>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1524146" y="3309300"/>
              <a:ext cx="179963" cy="112125"/>
            </a:xfrm>
            <a:custGeom>
              <a:rect b="b" l="l" r="r" t="t"/>
              <a:pathLst>
                <a:path extrusionOk="0" h="3466" w="5563">
                  <a:moveTo>
                    <a:pt x="0" y="1"/>
                  </a:moveTo>
                  <a:lnTo>
                    <a:pt x="0" y="3466"/>
                  </a:lnTo>
                  <a:lnTo>
                    <a:pt x="5563" y="346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453330" y="3447957"/>
              <a:ext cx="250777" cy="112125"/>
            </a:xfrm>
            <a:custGeom>
              <a:rect b="b" l="l" r="r" t="t"/>
              <a:pathLst>
                <a:path extrusionOk="0" h="3466" w="7752">
                  <a:moveTo>
                    <a:pt x="1" y="1"/>
                  </a:moveTo>
                  <a:lnTo>
                    <a:pt x="1" y="3466"/>
                  </a:lnTo>
                  <a:lnTo>
                    <a:pt x="7752" y="3466"/>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524146" y="3587584"/>
              <a:ext cx="179963" cy="111155"/>
            </a:xfrm>
            <a:custGeom>
              <a:rect b="b" l="l" r="r" t="t"/>
              <a:pathLst>
                <a:path extrusionOk="0" h="3436" w="5563">
                  <a:moveTo>
                    <a:pt x="0" y="1"/>
                  </a:moveTo>
                  <a:lnTo>
                    <a:pt x="0" y="3436"/>
                  </a:lnTo>
                  <a:lnTo>
                    <a:pt x="5563" y="343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453330" y="3727212"/>
              <a:ext cx="250777" cy="112157"/>
            </a:xfrm>
            <a:custGeom>
              <a:rect b="b" l="l" r="r" t="t"/>
              <a:pathLst>
                <a:path extrusionOk="0" h="3467" w="7752">
                  <a:moveTo>
                    <a:pt x="1" y="1"/>
                  </a:moveTo>
                  <a:lnTo>
                    <a:pt x="1" y="3466"/>
                  </a:lnTo>
                  <a:lnTo>
                    <a:pt x="7752" y="3466"/>
                  </a:lnTo>
                  <a:lnTo>
                    <a:pt x="7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524146" y="3865868"/>
              <a:ext cx="179963" cy="112125"/>
            </a:xfrm>
            <a:custGeom>
              <a:rect b="b" l="l" r="r" t="t"/>
              <a:pathLst>
                <a:path extrusionOk="0" h="3466" w="5563">
                  <a:moveTo>
                    <a:pt x="0" y="1"/>
                  </a:moveTo>
                  <a:lnTo>
                    <a:pt x="0" y="3466"/>
                  </a:lnTo>
                  <a:lnTo>
                    <a:pt x="5563" y="3466"/>
                  </a:lnTo>
                  <a:lnTo>
                    <a:pt x="55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37376" y="1358400"/>
              <a:ext cx="697175" cy="1728655"/>
            </a:xfrm>
            <a:custGeom>
              <a:rect b="b" l="l" r="r" t="t"/>
              <a:pathLst>
                <a:path extrusionOk="0" h="53436" w="21551">
                  <a:moveTo>
                    <a:pt x="0" y="0"/>
                  </a:moveTo>
                  <a:lnTo>
                    <a:pt x="0" y="53405"/>
                  </a:lnTo>
                  <a:cubicBezTo>
                    <a:pt x="137" y="53426"/>
                    <a:pt x="269" y="53436"/>
                    <a:pt x="398" y="53436"/>
                  </a:cubicBezTo>
                  <a:cubicBezTo>
                    <a:pt x="3095" y="53436"/>
                    <a:pt x="4077" y="49068"/>
                    <a:pt x="8632" y="48633"/>
                  </a:cubicBezTo>
                  <a:cubicBezTo>
                    <a:pt x="13374" y="48238"/>
                    <a:pt x="9909" y="44347"/>
                    <a:pt x="13374" y="40487"/>
                  </a:cubicBezTo>
                  <a:cubicBezTo>
                    <a:pt x="16839" y="36596"/>
                    <a:pt x="18116" y="37447"/>
                    <a:pt x="19848" y="33131"/>
                  </a:cubicBezTo>
                  <a:cubicBezTo>
                    <a:pt x="21551" y="28845"/>
                    <a:pt x="19423" y="27964"/>
                    <a:pt x="19848" y="24985"/>
                  </a:cubicBezTo>
                  <a:cubicBezTo>
                    <a:pt x="20244" y="21976"/>
                    <a:pt x="16809" y="21976"/>
                    <a:pt x="15076" y="17234"/>
                  </a:cubicBezTo>
                  <a:cubicBezTo>
                    <a:pt x="13374" y="12462"/>
                    <a:pt x="10790" y="14225"/>
                    <a:pt x="9909" y="12067"/>
                  </a:cubicBezTo>
                  <a:cubicBezTo>
                    <a:pt x="9028" y="9939"/>
                    <a:pt x="3465" y="8632"/>
                    <a:pt x="3860" y="5167"/>
                  </a:cubicBezTo>
                  <a:cubicBezTo>
                    <a:pt x="4286" y="1733"/>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37376" y="1080116"/>
              <a:ext cx="180934" cy="111122"/>
            </a:xfrm>
            <a:custGeom>
              <a:rect b="b" l="l" r="r" t="t"/>
              <a:pathLst>
                <a:path extrusionOk="0" h="3435" w="5593">
                  <a:moveTo>
                    <a:pt x="0" y="0"/>
                  </a:moveTo>
                  <a:lnTo>
                    <a:pt x="0" y="3435"/>
                  </a:lnTo>
                  <a:lnTo>
                    <a:pt x="5593" y="3435"/>
                  </a:lnTo>
                  <a:lnTo>
                    <a:pt x="5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37376" y="1218740"/>
              <a:ext cx="250745" cy="111155"/>
            </a:xfrm>
            <a:custGeom>
              <a:rect b="b" l="l" r="r" t="t"/>
              <a:pathLst>
                <a:path extrusionOk="0" h="3436" w="7751">
                  <a:moveTo>
                    <a:pt x="0" y="1"/>
                  </a:moveTo>
                  <a:lnTo>
                    <a:pt x="0" y="3436"/>
                  </a:lnTo>
                  <a:lnTo>
                    <a:pt x="7751" y="3436"/>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37376" y="1358400"/>
              <a:ext cx="180934" cy="112125"/>
            </a:xfrm>
            <a:custGeom>
              <a:rect b="b" l="l" r="r" t="t"/>
              <a:pathLst>
                <a:path extrusionOk="0" h="3466" w="5593">
                  <a:moveTo>
                    <a:pt x="0" y="0"/>
                  </a:moveTo>
                  <a:lnTo>
                    <a:pt x="0" y="3465"/>
                  </a:lnTo>
                  <a:lnTo>
                    <a:pt x="5593" y="3465"/>
                  </a:lnTo>
                  <a:lnTo>
                    <a:pt x="5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37376" y="1498027"/>
              <a:ext cx="250745" cy="111122"/>
            </a:xfrm>
            <a:custGeom>
              <a:rect b="b" l="l" r="r" t="t"/>
              <a:pathLst>
                <a:path extrusionOk="0" h="3435" w="7751">
                  <a:moveTo>
                    <a:pt x="0" y="0"/>
                  </a:moveTo>
                  <a:lnTo>
                    <a:pt x="0" y="3435"/>
                  </a:lnTo>
                  <a:lnTo>
                    <a:pt x="7751" y="3435"/>
                  </a:lnTo>
                  <a:lnTo>
                    <a:pt x="7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37376" y="1636652"/>
              <a:ext cx="180934" cy="111155"/>
            </a:xfrm>
            <a:custGeom>
              <a:rect b="b" l="l" r="r" t="t"/>
              <a:pathLst>
                <a:path extrusionOk="0" h="3436" w="5593">
                  <a:moveTo>
                    <a:pt x="0" y="1"/>
                  </a:moveTo>
                  <a:lnTo>
                    <a:pt x="0" y="3436"/>
                  </a:lnTo>
                  <a:lnTo>
                    <a:pt x="5593" y="343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37376" y="1776312"/>
              <a:ext cx="250745" cy="112125"/>
            </a:xfrm>
            <a:custGeom>
              <a:rect b="b" l="l" r="r" t="t"/>
              <a:pathLst>
                <a:path extrusionOk="0" h="3466" w="7751">
                  <a:moveTo>
                    <a:pt x="0" y="0"/>
                  </a:moveTo>
                  <a:lnTo>
                    <a:pt x="0" y="3465"/>
                  </a:lnTo>
                  <a:lnTo>
                    <a:pt x="7751" y="3465"/>
                  </a:lnTo>
                  <a:lnTo>
                    <a:pt x="7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37376" y="1915939"/>
              <a:ext cx="180934" cy="111155"/>
            </a:xfrm>
            <a:custGeom>
              <a:rect b="b" l="l" r="r" t="t"/>
              <a:pathLst>
                <a:path extrusionOk="0" h="3436" w="5593">
                  <a:moveTo>
                    <a:pt x="0" y="0"/>
                  </a:moveTo>
                  <a:lnTo>
                    <a:pt x="0" y="3435"/>
                  </a:lnTo>
                  <a:lnTo>
                    <a:pt x="5593" y="3435"/>
                  </a:lnTo>
                  <a:lnTo>
                    <a:pt x="5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37376" y="2055566"/>
              <a:ext cx="250745" cy="112125"/>
            </a:xfrm>
            <a:custGeom>
              <a:rect b="b" l="l" r="r" t="t"/>
              <a:pathLst>
                <a:path extrusionOk="0" h="3466" w="7751">
                  <a:moveTo>
                    <a:pt x="0" y="1"/>
                  </a:moveTo>
                  <a:lnTo>
                    <a:pt x="0" y="3466"/>
                  </a:lnTo>
                  <a:lnTo>
                    <a:pt x="7751" y="3466"/>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37376" y="2194223"/>
              <a:ext cx="180934" cy="112125"/>
            </a:xfrm>
            <a:custGeom>
              <a:rect b="b" l="l" r="r" t="t"/>
              <a:pathLst>
                <a:path extrusionOk="0" h="3466" w="5593">
                  <a:moveTo>
                    <a:pt x="0" y="0"/>
                  </a:moveTo>
                  <a:lnTo>
                    <a:pt x="0" y="3465"/>
                  </a:lnTo>
                  <a:lnTo>
                    <a:pt x="5593" y="3465"/>
                  </a:lnTo>
                  <a:lnTo>
                    <a:pt x="55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37376" y="2333850"/>
              <a:ext cx="250745" cy="111155"/>
            </a:xfrm>
            <a:custGeom>
              <a:rect b="b" l="l" r="r" t="t"/>
              <a:pathLst>
                <a:path extrusionOk="0" h="3436" w="7751">
                  <a:moveTo>
                    <a:pt x="0" y="0"/>
                  </a:moveTo>
                  <a:lnTo>
                    <a:pt x="0" y="3435"/>
                  </a:lnTo>
                  <a:lnTo>
                    <a:pt x="7751" y="3435"/>
                  </a:lnTo>
                  <a:lnTo>
                    <a:pt x="7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37376" y="2473478"/>
              <a:ext cx="180934" cy="112125"/>
            </a:xfrm>
            <a:custGeom>
              <a:rect b="b" l="l" r="r" t="t"/>
              <a:pathLst>
                <a:path extrusionOk="0" h="3466" w="5593">
                  <a:moveTo>
                    <a:pt x="0" y="1"/>
                  </a:moveTo>
                  <a:lnTo>
                    <a:pt x="0" y="3466"/>
                  </a:lnTo>
                  <a:lnTo>
                    <a:pt x="5593" y="346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37376" y="2612134"/>
              <a:ext cx="250745" cy="112125"/>
            </a:xfrm>
            <a:custGeom>
              <a:rect b="b" l="l" r="r" t="t"/>
              <a:pathLst>
                <a:path extrusionOk="0" h="3466" w="7751">
                  <a:moveTo>
                    <a:pt x="0" y="0"/>
                  </a:moveTo>
                  <a:lnTo>
                    <a:pt x="0" y="3466"/>
                  </a:lnTo>
                  <a:lnTo>
                    <a:pt x="7751" y="3466"/>
                  </a:lnTo>
                  <a:lnTo>
                    <a:pt x="7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37376" y="2751762"/>
              <a:ext cx="180934" cy="111155"/>
            </a:xfrm>
            <a:custGeom>
              <a:rect b="b" l="l" r="r" t="t"/>
              <a:pathLst>
                <a:path extrusionOk="0" h="3436" w="5593">
                  <a:moveTo>
                    <a:pt x="0" y="1"/>
                  </a:moveTo>
                  <a:lnTo>
                    <a:pt x="0" y="3435"/>
                  </a:lnTo>
                  <a:lnTo>
                    <a:pt x="5593" y="3435"/>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37376" y="2891389"/>
              <a:ext cx="250745" cy="112125"/>
            </a:xfrm>
            <a:custGeom>
              <a:rect b="b" l="l" r="r" t="t"/>
              <a:pathLst>
                <a:path extrusionOk="0" h="3466" w="7751">
                  <a:moveTo>
                    <a:pt x="0" y="1"/>
                  </a:moveTo>
                  <a:lnTo>
                    <a:pt x="0" y="3466"/>
                  </a:lnTo>
                  <a:lnTo>
                    <a:pt x="7751" y="3466"/>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37376" y="3030046"/>
              <a:ext cx="180934" cy="112125"/>
            </a:xfrm>
            <a:custGeom>
              <a:rect b="b" l="l" r="r" t="t"/>
              <a:pathLst>
                <a:path extrusionOk="0" h="3466" w="5593">
                  <a:moveTo>
                    <a:pt x="0" y="1"/>
                  </a:moveTo>
                  <a:lnTo>
                    <a:pt x="0" y="3466"/>
                  </a:lnTo>
                  <a:lnTo>
                    <a:pt x="5593" y="346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37376" y="3169673"/>
              <a:ext cx="250745" cy="111155"/>
            </a:xfrm>
            <a:custGeom>
              <a:rect b="b" l="l" r="r" t="t"/>
              <a:pathLst>
                <a:path extrusionOk="0" h="3436" w="7751">
                  <a:moveTo>
                    <a:pt x="0" y="1"/>
                  </a:moveTo>
                  <a:lnTo>
                    <a:pt x="0" y="3435"/>
                  </a:lnTo>
                  <a:lnTo>
                    <a:pt x="7751" y="3435"/>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37376" y="3309300"/>
              <a:ext cx="180934" cy="112125"/>
            </a:xfrm>
            <a:custGeom>
              <a:rect b="b" l="l" r="r" t="t"/>
              <a:pathLst>
                <a:path extrusionOk="0" h="3466" w="5593">
                  <a:moveTo>
                    <a:pt x="0" y="1"/>
                  </a:moveTo>
                  <a:lnTo>
                    <a:pt x="0" y="3466"/>
                  </a:lnTo>
                  <a:lnTo>
                    <a:pt x="5593" y="346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37376" y="3447957"/>
              <a:ext cx="250745" cy="112125"/>
            </a:xfrm>
            <a:custGeom>
              <a:rect b="b" l="l" r="r" t="t"/>
              <a:pathLst>
                <a:path extrusionOk="0" h="3466" w="7751">
                  <a:moveTo>
                    <a:pt x="0" y="1"/>
                  </a:moveTo>
                  <a:lnTo>
                    <a:pt x="0" y="3466"/>
                  </a:lnTo>
                  <a:lnTo>
                    <a:pt x="7751" y="3466"/>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37376" y="3587584"/>
              <a:ext cx="180934" cy="111155"/>
            </a:xfrm>
            <a:custGeom>
              <a:rect b="b" l="l" r="r" t="t"/>
              <a:pathLst>
                <a:path extrusionOk="0" h="3436" w="5593">
                  <a:moveTo>
                    <a:pt x="0" y="1"/>
                  </a:moveTo>
                  <a:lnTo>
                    <a:pt x="0" y="3436"/>
                  </a:lnTo>
                  <a:lnTo>
                    <a:pt x="5593" y="343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37376" y="3727212"/>
              <a:ext cx="250745" cy="112157"/>
            </a:xfrm>
            <a:custGeom>
              <a:rect b="b" l="l" r="r" t="t"/>
              <a:pathLst>
                <a:path extrusionOk="0" h="3467" w="7751">
                  <a:moveTo>
                    <a:pt x="0" y="1"/>
                  </a:moveTo>
                  <a:lnTo>
                    <a:pt x="0" y="3466"/>
                  </a:lnTo>
                  <a:lnTo>
                    <a:pt x="7751" y="3466"/>
                  </a:lnTo>
                  <a:lnTo>
                    <a:pt x="77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37376" y="3865868"/>
              <a:ext cx="180934" cy="112125"/>
            </a:xfrm>
            <a:custGeom>
              <a:rect b="b" l="l" r="r" t="t"/>
              <a:pathLst>
                <a:path extrusionOk="0" h="3466" w="5593">
                  <a:moveTo>
                    <a:pt x="0" y="1"/>
                  </a:moveTo>
                  <a:lnTo>
                    <a:pt x="0" y="3466"/>
                  </a:lnTo>
                  <a:lnTo>
                    <a:pt x="5593" y="3466"/>
                  </a:lnTo>
                  <a:lnTo>
                    <a:pt x="559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380536" y="1498998"/>
              <a:ext cx="379563" cy="528081"/>
            </a:xfrm>
            <a:custGeom>
              <a:rect b="b" l="l" r="r" t="t"/>
              <a:pathLst>
                <a:path extrusionOk="0" h="16324"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380536" y="1498998"/>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380536" y="1728108"/>
              <a:ext cx="379563" cy="46260"/>
            </a:xfrm>
            <a:custGeom>
              <a:rect b="b" l="l" r="r" t="t"/>
              <a:pathLst>
                <a:path extrusionOk="0" h="1430" w="11733">
                  <a:moveTo>
                    <a:pt x="0" y="1"/>
                  </a:moveTo>
                  <a:lnTo>
                    <a:pt x="0" y="1429"/>
                  </a:lnTo>
                  <a:lnTo>
                    <a:pt x="11733" y="142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547694" y="1521611"/>
              <a:ext cx="51178" cy="466131"/>
            </a:xfrm>
            <a:custGeom>
              <a:rect b="b" l="l" r="r" t="t"/>
              <a:pathLst>
                <a:path extrusionOk="0" h="14409" w="1582">
                  <a:moveTo>
                    <a:pt x="0" y="1"/>
                  </a:moveTo>
                  <a:lnTo>
                    <a:pt x="0" y="14408"/>
                  </a:lnTo>
                  <a:lnTo>
                    <a:pt x="1581" y="14408"/>
                  </a:lnTo>
                  <a:lnTo>
                    <a:pt x="15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380536" y="1980835"/>
              <a:ext cx="379563" cy="45258"/>
            </a:xfrm>
            <a:custGeom>
              <a:rect b="b" l="l" r="r" t="t"/>
              <a:pathLst>
                <a:path extrusionOk="0" h="1399" w="11733">
                  <a:moveTo>
                    <a:pt x="0" y="0"/>
                  </a:moveTo>
                  <a:lnTo>
                    <a:pt x="0" y="1399"/>
                  </a:lnTo>
                  <a:lnTo>
                    <a:pt x="11733" y="1399"/>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921349" y="1498998"/>
              <a:ext cx="379595" cy="528081"/>
            </a:xfrm>
            <a:custGeom>
              <a:rect b="b" l="l" r="r" t="t"/>
              <a:pathLst>
                <a:path extrusionOk="0" h="16324"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921349" y="1498998"/>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921349" y="1728108"/>
              <a:ext cx="379595" cy="46260"/>
            </a:xfrm>
            <a:custGeom>
              <a:rect b="b" l="l" r="r" t="t"/>
              <a:pathLst>
                <a:path extrusionOk="0" h="1430" w="11734">
                  <a:moveTo>
                    <a:pt x="1" y="1"/>
                  </a:moveTo>
                  <a:lnTo>
                    <a:pt x="1" y="1429"/>
                  </a:lnTo>
                  <a:lnTo>
                    <a:pt x="11734" y="142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1087536" y="1520641"/>
              <a:ext cx="52148" cy="466099"/>
            </a:xfrm>
            <a:custGeom>
              <a:rect b="b" l="l" r="r" t="t"/>
              <a:pathLst>
                <a:path extrusionOk="0" h="14408" w="1612">
                  <a:moveTo>
                    <a:pt x="1" y="0"/>
                  </a:moveTo>
                  <a:lnTo>
                    <a:pt x="1" y="14408"/>
                  </a:lnTo>
                  <a:lnTo>
                    <a:pt x="1612" y="14408"/>
                  </a:lnTo>
                  <a:lnTo>
                    <a:pt x="1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921349" y="1980835"/>
              <a:ext cx="379595" cy="45258"/>
            </a:xfrm>
            <a:custGeom>
              <a:rect b="b" l="l" r="r" t="t"/>
              <a:pathLst>
                <a:path extrusionOk="0" h="1399" w="11734">
                  <a:moveTo>
                    <a:pt x="1" y="0"/>
                  </a:moveTo>
                  <a:lnTo>
                    <a:pt x="1" y="1399"/>
                  </a:lnTo>
                  <a:lnTo>
                    <a:pt x="11734" y="1399"/>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380536" y="2403664"/>
              <a:ext cx="379563" cy="528049"/>
            </a:xfrm>
            <a:custGeom>
              <a:rect b="b" l="l" r="r" t="t"/>
              <a:pathLst>
                <a:path extrusionOk="0" h="16323"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380536" y="2403664"/>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380536" y="2633777"/>
              <a:ext cx="379563" cy="45258"/>
            </a:xfrm>
            <a:custGeom>
              <a:rect b="b" l="l" r="r" t="t"/>
              <a:pathLst>
                <a:path extrusionOk="0" h="1399" w="11733">
                  <a:moveTo>
                    <a:pt x="0" y="0"/>
                  </a:moveTo>
                  <a:lnTo>
                    <a:pt x="0" y="1398"/>
                  </a:lnTo>
                  <a:lnTo>
                    <a:pt x="11733" y="1398"/>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546723" y="2427280"/>
              <a:ext cx="51145" cy="466099"/>
            </a:xfrm>
            <a:custGeom>
              <a:rect b="b" l="l" r="r" t="t"/>
              <a:pathLst>
                <a:path extrusionOk="0" h="14408" w="1581">
                  <a:moveTo>
                    <a:pt x="0" y="0"/>
                  </a:moveTo>
                  <a:lnTo>
                    <a:pt x="0" y="14408"/>
                  </a:lnTo>
                  <a:lnTo>
                    <a:pt x="1581" y="14408"/>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380536" y="2886472"/>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921349" y="2403664"/>
              <a:ext cx="379595" cy="528049"/>
            </a:xfrm>
            <a:custGeom>
              <a:rect b="b" l="l" r="r" t="t"/>
              <a:pathLst>
                <a:path extrusionOk="0" h="16323"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921349" y="2403664"/>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921349" y="2633777"/>
              <a:ext cx="379595" cy="45258"/>
            </a:xfrm>
            <a:custGeom>
              <a:rect b="b" l="l" r="r" t="t"/>
              <a:pathLst>
                <a:path extrusionOk="0" h="1399" w="11734">
                  <a:moveTo>
                    <a:pt x="1" y="0"/>
                  </a:moveTo>
                  <a:lnTo>
                    <a:pt x="1" y="1398"/>
                  </a:lnTo>
                  <a:lnTo>
                    <a:pt x="11734" y="1398"/>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1086565" y="2426277"/>
              <a:ext cx="52148" cy="466131"/>
            </a:xfrm>
            <a:custGeom>
              <a:rect b="b" l="l" r="r" t="t"/>
              <a:pathLst>
                <a:path extrusionOk="0" h="14409" w="1612">
                  <a:moveTo>
                    <a:pt x="0" y="1"/>
                  </a:moveTo>
                  <a:lnTo>
                    <a:pt x="0" y="14408"/>
                  </a:lnTo>
                  <a:lnTo>
                    <a:pt x="1611" y="14408"/>
                  </a:lnTo>
                  <a:lnTo>
                    <a:pt x="16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921349" y="2886472"/>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826948" y="827389"/>
              <a:ext cx="877138" cy="244857"/>
            </a:xfrm>
            <a:custGeom>
              <a:rect b="b" l="l" r="r" t="t"/>
              <a:pathLst>
                <a:path extrusionOk="0" h="7569" w="27114">
                  <a:moveTo>
                    <a:pt x="852" y="0"/>
                  </a:moveTo>
                  <a:cubicBezTo>
                    <a:pt x="366" y="0"/>
                    <a:pt x="1" y="396"/>
                    <a:pt x="1" y="882"/>
                  </a:cubicBezTo>
                  <a:lnTo>
                    <a:pt x="1" y="7569"/>
                  </a:lnTo>
                  <a:lnTo>
                    <a:pt x="27114" y="7295"/>
                  </a:lnTo>
                  <a:lnTo>
                    <a:pt x="27114" y="1034"/>
                  </a:lnTo>
                  <a:cubicBezTo>
                    <a:pt x="27114" y="456"/>
                    <a:pt x="26658" y="0"/>
                    <a:pt x="26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380536" y="1498027"/>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743385" y="1498027"/>
              <a:ext cx="27562" cy="529052"/>
            </a:xfrm>
            <a:custGeom>
              <a:rect b="b" l="l" r="r" t="t"/>
              <a:pathLst>
                <a:path extrusionOk="0" h="16354" w="852">
                  <a:moveTo>
                    <a:pt x="0" y="0"/>
                  </a:moveTo>
                  <a:lnTo>
                    <a:pt x="0" y="16353"/>
                  </a:lnTo>
                  <a:lnTo>
                    <a:pt x="851" y="16353"/>
                  </a:ln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910543" y="1498027"/>
              <a:ext cx="27562" cy="529052"/>
            </a:xfrm>
            <a:custGeom>
              <a:rect b="b" l="l" r="r" t="t"/>
              <a:pathLst>
                <a:path extrusionOk="0" h="16354" w="852">
                  <a:moveTo>
                    <a:pt x="0" y="0"/>
                  </a:moveTo>
                  <a:lnTo>
                    <a:pt x="0" y="16353"/>
                  </a:lnTo>
                  <a:lnTo>
                    <a:pt x="852" y="16353"/>
                  </a:lnTo>
                  <a:lnTo>
                    <a:pt x="8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1272422" y="1498027"/>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380536" y="2403664"/>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743385" y="2403664"/>
              <a:ext cx="27562" cy="529052"/>
            </a:xfrm>
            <a:custGeom>
              <a:rect b="b" l="l" r="r" t="t"/>
              <a:pathLst>
                <a:path extrusionOk="0" h="16354" w="852">
                  <a:moveTo>
                    <a:pt x="0" y="1"/>
                  </a:moveTo>
                  <a:lnTo>
                    <a:pt x="0" y="16353"/>
                  </a:lnTo>
                  <a:lnTo>
                    <a:pt x="851" y="16353"/>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910543" y="2403664"/>
              <a:ext cx="27562" cy="529052"/>
            </a:xfrm>
            <a:custGeom>
              <a:rect b="b" l="l" r="r" t="t"/>
              <a:pathLst>
                <a:path extrusionOk="0" h="16354" w="852">
                  <a:moveTo>
                    <a:pt x="0" y="1"/>
                  </a:moveTo>
                  <a:lnTo>
                    <a:pt x="0" y="16353"/>
                  </a:lnTo>
                  <a:lnTo>
                    <a:pt x="852" y="16353"/>
                  </a:lnTo>
                  <a:lnTo>
                    <a:pt x="8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1272422" y="2403664"/>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540803" y="828360"/>
              <a:ext cx="654926" cy="449406"/>
            </a:xfrm>
            <a:custGeom>
              <a:rect b="b" l="l" r="r" t="t"/>
              <a:pathLst>
                <a:path extrusionOk="0" h="13892" w="20245">
                  <a:moveTo>
                    <a:pt x="1" y="6901"/>
                  </a:moveTo>
                  <a:lnTo>
                    <a:pt x="1" y="6931"/>
                  </a:lnTo>
                  <a:lnTo>
                    <a:pt x="82" y="6931"/>
                  </a:lnTo>
                  <a:cubicBezTo>
                    <a:pt x="30" y="6911"/>
                    <a:pt x="1" y="6901"/>
                    <a:pt x="1" y="6901"/>
                  </a:cubicBezTo>
                  <a:close/>
                  <a:moveTo>
                    <a:pt x="9758" y="1"/>
                  </a:moveTo>
                  <a:cubicBezTo>
                    <a:pt x="9211" y="1"/>
                    <a:pt x="8815" y="426"/>
                    <a:pt x="8815" y="973"/>
                  </a:cubicBezTo>
                  <a:lnTo>
                    <a:pt x="8815" y="6931"/>
                  </a:lnTo>
                  <a:lnTo>
                    <a:pt x="82" y="6931"/>
                  </a:lnTo>
                  <a:cubicBezTo>
                    <a:pt x="521" y="7102"/>
                    <a:pt x="2584" y="8009"/>
                    <a:pt x="2584" y="9910"/>
                  </a:cubicBezTo>
                  <a:cubicBezTo>
                    <a:pt x="2584" y="12068"/>
                    <a:pt x="5563" y="10761"/>
                    <a:pt x="6019" y="12068"/>
                  </a:cubicBezTo>
                  <a:cubicBezTo>
                    <a:pt x="6367" y="13112"/>
                    <a:pt x="8159" y="13892"/>
                    <a:pt x="9282" y="13892"/>
                  </a:cubicBezTo>
                  <a:cubicBezTo>
                    <a:pt x="9532" y="13892"/>
                    <a:pt x="9749" y="13853"/>
                    <a:pt x="9910" y="13770"/>
                  </a:cubicBezTo>
                  <a:cubicBezTo>
                    <a:pt x="10761" y="13344"/>
                    <a:pt x="13770" y="13770"/>
                    <a:pt x="14195" y="12068"/>
                  </a:cubicBezTo>
                  <a:cubicBezTo>
                    <a:pt x="14621" y="10366"/>
                    <a:pt x="18086" y="9910"/>
                    <a:pt x="17205" y="7782"/>
                  </a:cubicBezTo>
                  <a:cubicBezTo>
                    <a:pt x="16323" y="5594"/>
                    <a:pt x="18481" y="4317"/>
                    <a:pt x="19363" y="3466"/>
                  </a:cubicBezTo>
                  <a:cubicBezTo>
                    <a:pt x="20244" y="2584"/>
                    <a:pt x="19363" y="1"/>
                    <a:pt x="19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524077" y="3447957"/>
              <a:ext cx="582171" cy="598863"/>
            </a:xfrm>
            <a:custGeom>
              <a:rect b="b" l="l" r="r" t="t"/>
              <a:pathLst>
                <a:path extrusionOk="0" h="18512" w="17996">
                  <a:moveTo>
                    <a:pt x="1" y="1"/>
                  </a:moveTo>
                  <a:lnTo>
                    <a:pt x="1" y="18512"/>
                  </a:lnTo>
                  <a:lnTo>
                    <a:pt x="17995" y="18512"/>
                  </a:lnTo>
                  <a:lnTo>
                    <a:pt x="179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339223" y="2932701"/>
              <a:ext cx="472989" cy="167185"/>
            </a:xfrm>
            <a:custGeom>
              <a:rect b="b" l="l" r="r" t="t"/>
              <a:pathLst>
                <a:path extrusionOk="0" h="5168" w="14621">
                  <a:moveTo>
                    <a:pt x="1" y="0"/>
                  </a:moveTo>
                  <a:lnTo>
                    <a:pt x="1" y="5168"/>
                  </a:lnTo>
                  <a:lnTo>
                    <a:pt x="14621" y="5168"/>
                  </a:lnTo>
                  <a:lnTo>
                    <a:pt x="14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868260" y="2932701"/>
              <a:ext cx="472989" cy="167185"/>
            </a:xfrm>
            <a:custGeom>
              <a:rect b="b" l="l" r="r" t="t"/>
              <a:pathLst>
                <a:path extrusionOk="0" h="5168" w="14621">
                  <a:moveTo>
                    <a:pt x="0" y="0"/>
                  </a:moveTo>
                  <a:lnTo>
                    <a:pt x="0" y="5168"/>
                  </a:lnTo>
                  <a:lnTo>
                    <a:pt x="14621" y="5168"/>
                  </a:lnTo>
                  <a:lnTo>
                    <a:pt x="14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339223" y="2027065"/>
              <a:ext cx="472989" cy="167185"/>
            </a:xfrm>
            <a:custGeom>
              <a:rect b="b" l="l" r="r" t="t"/>
              <a:pathLst>
                <a:path extrusionOk="0" h="5168" w="14621">
                  <a:moveTo>
                    <a:pt x="1" y="0"/>
                  </a:moveTo>
                  <a:lnTo>
                    <a:pt x="1" y="5167"/>
                  </a:lnTo>
                  <a:lnTo>
                    <a:pt x="14621" y="5167"/>
                  </a:lnTo>
                  <a:lnTo>
                    <a:pt x="14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868260" y="2027065"/>
              <a:ext cx="472989" cy="167185"/>
            </a:xfrm>
            <a:custGeom>
              <a:rect b="b" l="l" r="r" t="t"/>
              <a:pathLst>
                <a:path extrusionOk="0" h="5168" w="14621">
                  <a:moveTo>
                    <a:pt x="0" y="0"/>
                  </a:moveTo>
                  <a:lnTo>
                    <a:pt x="0" y="5167"/>
                  </a:lnTo>
                  <a:lnTo>
                    <a:pt x="14621" y="5167"/>
                  </a:lnTo>
                  <a:lnTo>
                    <a:pt x="146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3"/>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txBox="1"/>
          <p:nvPr>
            <p:ph type="title"/>
          </p:nvPr>
        </p:nvSpPr>
        <p:spPr>
          <a:xfrm>
            <a:off x="2495400" y="1673275"/>
            <a:ext cx="4149600" cy="112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24" name="Google Shape;524;p3"/>
          <p:cNvSpPr txBox="1"/>
          <p:nvPr>
            <p:ph idx="1" type="subTitle"/>
          </p:nvPr>
        </p:nvSpPr>
        <p:spPr>
          <a:xfrm>
            <a:off x="2495550" y="2916725"/>
            <a:ext cx="4149600" cy="5535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3"/>
          <p:cNvSpPr txBox="1"/>
          <p:nvPr>
            <p:ph hasCustomPrompt="1" idx="2" type="title"/>
          </p:nvPr>
        </p:nvSpPr>
        <p:spPr>
          <a:xfrm>
            <a:off x="3872100" y="695325"/>
            <a:ext cx="1399800" cy="771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0000"/>
              <a:buNone/>
              <a:defRPr sz="5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grpSp>
        <p:nvGrpSpPr>
          <p:cNvPr id="526" name="Google Shape;526;p3"/>
          <p:cNvGrpSpPr/>
          <p:nvPr/>
        </p:nvGrpSpPr>
        <p:grpSpPr>
          <a:xfrm>
            <a:off x="-39938" y="4025808"/>
            <a:ext cx="9223896" cy="1157300"/>
            <a:chOff x="-39938" y="4025808"/>
            <a:chExt cx="9223896" cy="1157300"/>
          </a:xfrm>
        </p:grpSpPr>
        <p:grpSp>
          <p:nvGrpSpPr>
            <p:cNvPr id="527" name="Google Shape;527;p3"/>
            <p:cNvGrpSpPr/>
            <p:nvPr/>
          </p:nvGrpSpPr>
          <p:grpSpPr>
            <a:xfrm>
              <a:off x="-39938" y="4025808"/>
              <a:ext cx="4615033" cy="1157300"/>
              <a:chOff x="-39938" y="4025808"/>
              <a:chExt cx="4615033" cy="1157300"/>
            </a:xfrm>
          </p:grpSpPr>
          <p:sp>
            <p:nvSpPr>
              <p:cNvPr id="528" name="Google Shape;528;p3"/>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
            <p:cNvGrpSpPr/>
            <p:nvPr/>
          </p:nvGrpSpPr>
          <p:grpSpPr>
            <a:xfrm>
              <a:off x="4562405" y="4025808"/>
              <a:ext cx="4621553" cy="1155413"/>
              <a:chOff x="4680405" y="4521483"/>
              <a:chExt cx="4621553" cy="1155413"/>
            </a:xfrm>
          </p:grpSpPr>
          <p:sp>
            <p:nvSpPr>
              <p:cNvPr id="538" name="Google Shape;538;p3"/>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 name="Google Shape;544;p3"/>
          <p:cNvGrpSpPr/>
          <p:nvPr/>
        </p:nvGrpSpPr>
        <p:grpSpPr>
          <a:xfrm>
            <a:off x="5400600" y="358441"/>
            <a:ext cx="3880251" cy="5226109"/>
            <a:chOff x="4881069" y="-13622"/>
            <a:chExt cx="4229156" cy="5696032"/>
          </a:xfrm>
        </p:grpSpPr>
        <p:sp>
          <p:nvSpPr>
            <p:cNvPr id="545" name="Google Shape;545;p3"/>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3"/>
          <p:cNvSpPr/>
          <p:nvPr/>
        </p:nvSpPr>
        <p:spPr>
          <a:xfrm>
            <a:off x="7662763" y="80430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6957677" y="54960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1877587" y="-237383"/>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121676" y="79201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755" name="Shape 1755"/>
        <p:cNvGrpSpPr/>
        <p:nvPr/>
      </p:nvGrpSpPr>
      <p:grpSpPr>
        <a:xfrm>
          <a:off x="0" y="0"/>
          <a:ext cx="0" cy="0"/>
          <a:chOff x="0" y="0"/>
          <a:chExt cx="0" cy="0"/>
        </a:xfrm>
      </p:grpSpPr>
      <p:sp>
        <p:nvSpPr>
          <p:cNvPr id="1756" name="Google Shape;1756;p21"/>
          <p:cNvSpPr txBox="1"/>
          <p:nvPr>
            <p:ph hasCustomPrompt="1" type="title"/>
          </p:nvPr>
        </p:nvSpPr>
        <p:spPr>
          <a:xfrm>
            <a:off x="1285775" y="1170825"/>
            <a:ext cx="16512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57" name="Google Shape;1757;p21"/>
          <p:cNvSpPr txBox="1"/>
          <p:nvPr>
            <p:ph idx="1" type="subTitle"/>
          </p:nvPr>
        </p:nvSpPr>
        <p:spPr>
          <a:xfrm>
            <a:off x="1095575" y="3342050"/>
            <a:ext cx="2031600" cy="5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8" name="Google Shape;1758;p21"/>
          <p:cNvSpPr txBox="1"/>
          <p:nvPr>
            <p:ph hasCustomPrompt="1" idx="2" type="title"/>
          </p:nvPr>
        </p:nvSpPr>
        <p:spPr>
          <a:xfrm>
            <a:off x="3746400" y="1170825"/>
            <a:ext cx="16512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59" name="Google Shape;1759;p21"/>
          <p:cNvSpPr txBox="1"/>
          <p:nvPr>
            <p:ph idx="3" type="subTitle"/>
          </p:nvPr>
        </p:nvSpPr>
        <p:spPr>
          <a:xfrm>
            <a:off x="3556200" y="3342050"/>
            <a:ext cx="2031600" cy="5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0" name="Google Shape;1760;p21"/>
          <p:cNvSpPr txBox="1"/>
          <p:nvPr>
            <p:ph hasCustomPrompt="1" idx="4" type="title"/>
          </p:nvPr>
        </p:nvSpPr>
        <p:spPr>
          <a:xfrm>
            <a:off x="6207000" y="1170825"/>
            <a:ext cx="1651200" cy="46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761" name="Google Shape;1761;p21"/>
          <p:cNvSpPr txBox="1"/>
          <p:nvPr>
            <p:ph idx="5" type="subTitle"/>
          </p:nvPr>
        </p:nvSpPr>
        <p:spPr>
          <a:xfrm>
            <a:off x="6016800" y="3342050"/>
            <a:ext cx="2031600" cy="5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762" name="Google Shape;1762;p21"/>
          <p:cNvGrpSpPr/>
          <p:nvPr/>
        </p:nvGrpSpPr>
        <p:grpSpPr>
          <a:xfrm>
            <a:off x="-39938" y="4025808"/>
            <a:ext cx="9223896" cy="1157300"/>
            <a:chOff x="-39938" y="4025808"/>
            <a:chExt cx="9223896" cy="1157300"/>
          </a:xfrm>
        </p:grpSpPr>
        <p:grpSp>
          <p:nvGrpSpPr>
            <p:cNvPr id="1763" name="Google Shape;1763;p21"/>
            <p:cNvGrpSpPr/>
            <p:nvPr/>
          </p:nvGrpSpPr>
          <p:grpSpPr>
            <a:xfrm>
              <a:off x="-39938" y="4025808"/>
              <a:ext cx="4615033" cy="1157300"/>
              <a:chOff x="-39938" y="4025808"/>
              <a:chExt cx="4615033" cy="1157300"/>
            </a:xfrm>
          </p:grpSpPr>
          <p:sp>
            <p:nvSpPr>
              <p:cNvPr id="1764" name="Google Shape;1764;p21"/>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1"/>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1"/>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21"/>
            <p:cNvGrpSpPr/>
            <p:nvPr/>
          </p:nvGrpSpPr>
          <p:grpSpPr>
            <a:xfrm>
              <a:off x="4562405" y="4025808"/>
              <a:ext cx="4621553" cy="1155413"/>
              <a:chOff x="4680405" y="4521483"/>
              <a:chExt cx="4621553" cy="1155413"/>
            </a:xfrm>
          </p:grpSpPr>
          <p:sp>
            <p:nvSpPr>
              <p:cNvPr id="1774" name="Google Shape;1774;p21"/>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1"/>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1"/>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0" name="Google Shape;1780;p21"/>
          <p:cNvSpPr/>
          <p:nvPr/>
        </p:nvSpPr>
        <p:spPr>
          <a:xfrm flipH="1">
            <a:off x="7031096" y="4604451"/>
            <a:ext cx="530472" cy="172847"/>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
          <p:cNvSpPr/>
          <p:nvPr/>
        </p:nvSpPr>
        <p:spPr>
          <a:xfrm>
            <a:off x="5587797" y="495109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
          <p:cNvSpPr txBox="1"/>
          <p:nvPr>
            <p:ph idx="6" type="title"/>
          </p:nvPr>
        </p:nvSpPr>
        <p:spPr>
          <a:xfrm>
            <a:off x="1095575" y="2911275"/>
            <a:ext cx="2031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783" name="Google Shape;1783;p21"/>
          <p:cNvSpPr txBox="1"/>
          <p:nvPr>
            <p:ph idx="7" type="title"/>
          </p:nvPr>
        </p:nvSpPr>
        <p:spPr>
          <a:xfrm>
            <a:off x="3556200" y="2911275"/>
            <a:ext cx="2031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784" name="Google Shape;1784;p21"/>
          <p:cNvSpPr txBox="1"/>
          <p:nvPr>
            <p:ph idx="8" type="title"/>
          </p:nvPr>
        </p:nvSpPr>
        <p:spPr>
          <a:xfrm>
            <a:off x="6016800" y="2911275"/>
            <a:ext cx="20316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300"/>
            </a:lvl1pPr>
            <a:lvl2pPr lvl="1" rtl="0" algn="ctr">
              <a:spcBef>
                <a:spcPts val="0"/>
              </a:spcBef>
              <a:spcAft>
                <a:spcPts val="0"/>
              </a:spcAft>
              <a:buSzPts val="2100"/>
              <a:buNone/>
              <a:defRPr sz="2100"/>
            </a:lvl2pPr>
            <a:lvl3pPr lvl="2" rtl="0" algn="ctr">
              <a:spcBef>
                <a:spcPts val="0"/>
              </a:spcBef>
              <a:spcAft>
                <a:spcPts val="0"/>
              </a:spcAft>
              <a:buSzPts val="2100"/>
              <a:buNone/>
              <a:defRPr sz="2100"/>
            </a:lvl3pPr>
            <a:lvl4pPr lvl="3" rtl="0" algn="ctr">
              <a:spcBef>
                <a:spcPts val="0"/>
              </a:spcBef>
              <a:spcAft>
                <a:spcPts val="0"/>
              </a:spcAft>
              <a:buSzPts val="2100"/>
              <a:buNone/>
              <a:defRPr sz="2100"/>
            </a:lvl4pPr>
            <a:lvl5pPr lvl="4" rtl="0" algn="ctr">
              <a:spcBef>
                <a:spcPts val="0"/>
              </a:spcBef>
              <a:spcAft>
                <a:spcPts val="0"/>
              </a:spcAft>
              <a:buSzPts val="2100"/>
              <a:buNone/>
              <a:defRPr sz="2100"/>
            </a:lvl5pPr>
            <a:lvl6pPr lvl="5" rtl="0" algn="ctr">
              <a:spcBef>
                <a:spcPts val="0"/>
              </a:spcBef>
              <a:spcAft>
                <a:spcPts val="0"/>
              </a:spcAft>
              <a:buSzPts val="2100"/>
              <a:buNone/>
              <a:defRPr sz="2100"/>
            </a:lvl6pPr>
            <a:lvl7pPr lvl="6" rtl="0" algn="ctr">
              <a:spcBef>
                <a:spcPts val="0"/>
              </a:spcBef>
              <a:spcAft>
                <a:spcPts val="0"/>
              </a:spcAft>
              <a:buSzPts val="2100"/>
              <a:buNone/>
              <a:defRPr sz="2100"/>
            </a:lvl7pPr>
            <a:lvl8pPr lvl="7" rtl="0" algn="ctr">
              <a:spcBef>
                <a:spcPts val="0"/>
              </a:spcBef>
              <a:spcAft>
                <a:spcPts val="0"/>
              </a:spcAft>
              <a:buSzPts val="2100"/>
              <a:buNone/>
              <a:defRPr sz="2100"/>
            </a:lvl8pPr>
            <a:lvl9pPr lvl="8" rtl="0" algn="ctr">
              <a:spcBef>
                <a:spcPts val="0"/>
              </a:spcBef>
              <a:spcAft>
                <a:spcPts val="0"/>
              </a:spcAft>
              <a:buSzPts val="2100"/>
              <a:buNone/>
              <a:defRPr sz="2100"/>
            </a:lvl9pPr>
          </a:lstStyle>
          <a:p/>
        </p:txBody>
      </p:sp>
      <p:sp>
        <p:nvSpPr>
          <p:cNvPr id="1785" name="Google Shape;1785;p21"/>
          <p:cNvSpPr/>
          <p:nvPr/>
        </p:nvSpPr>
        <p:spPr>
          <a:xfrm flipH="1">
            <a:off x="-436782" y="283722"/>
            <a:ext cx="2031579" cy="607978"/>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1"/>
          <p:cNvSpPr/>
          <p:nvPr/>
        </p:nvSpPr>
        <p:spPr>
          <a:xfrm>
            <a:off x="-353612" y="1219125"/>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1"/>
          <p:cNvSpPr/>
          <p:nvPr/>
        </p:nvSpPr>
        <p:spPr>
          <a:xfrm flipH="1">
            <a:off x="8534470" y="2219321"/>
            <a:ext cx="1115770" cy="333980"/>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1"/>
          <p:cNvSpPr/>
          <p:nvPr/>
        </p:nvSpPr>
        <p:spPr>
          <a:xfrm>
            <a:off x="8048388" y="308255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1"/>
          <p:cNvSpPr txBox="1"/>
          <p:nvPr>
            <p:ph idx="9"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4">
    <p:spTree>
      <p:nvGrpSpPr>
        <p:cNvPr id="1790" name="Shape 1790"/>
        <p:cNvGrpSpPr/>
        <p:nvPr/>
      </p:nvGrpSpPr>
      <p:grpSpPr>
        <a:xfrm>
          <a:off x="0" y="0"/>
          <a:ext cx="0" cy="0"/>
          <a:chOff x="0" y="0"/>
          <a:chExt cx="0" cy="0"/>
        </a:xfrm>
      </p:grpSpPr>
      <p:sp>
        <p:nvSpPr>
          <p:cNvPr id="1791" name="Google Shape;1791;p22"/>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22"/>
          <p:cNvGrpSpPr/>
          <p:nvPr/>
        </p:nvGrpSpPr>
        <p:grpSpPr>
          <a:xfrm>
            <a:off x="4562405" y="4025808"/>
            <a:ext cx="4621553" cy="1155413"/>
            <a:chOff x="4680405" y="4521483"/>
            <a:chExt cx="4621553" cy="1155413"/>
          </a:xfrm>
        </p:grpSpPr>
        <p:sp>
          <p:nvSpPr>
            <p:cNvPr id="1793" name="Google Shape;1793;p22"/>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2"/>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22"/>
          <p:cNvGrpSpPr/>
          <p:nvPr/>
        </p:nvGrpSpPr>
        <p:grpSpPr>
          <a:xfrm>
            <a:off x="-39938" y="4025808"/>
            <a:ext cx="4615033" cy="1157300"/>
            <a:chOff x="78062" y="4521483"/>
            <a:chExt cx="4615033" cy="1157300"/>
          </a:xfrm>
        </p:grpSpPr>
        <p:sp>
          <p:nvSpPr>
            <p:cNvPr id="1800" name="Google Shape;1800;p22"/>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2"/>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2"/>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2"/>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2"/>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2"/>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2"/>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22"/>
          <p:cNvSpPr txBox="1"/>
          <p:nvPr>
            <p:ph type="title"/>
          </p:nvPr>
        </p:nvSpPr>
        <p:spPr>
          <a:xfrm>
            <a:off x="1076250" y="1021000"/>
            <a:ext cx="1849500" cy="119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27" name="Google Shape;1827;p22"/>
          <p:cNvSpPr txBox="1"/>
          <p:nvPr>
            <p:ph idx="1" type="subTitle"/>
          </p:nvPr>
        </p:nvSpPr>
        <p:spPr>
          <a:xfrm>
            <a:off x="1076250" y="2218387"/>
            <a:ext cx="2581500" cy="11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28" name="Google Shape;1828;p22"/>
          <p:cNvSpPr/>
          <p:nvPr/>
        </p:nvSpPr>
        <p:spPr>
          <a:xfrm>
            <a:off x="6746576" y="100725"/>
            <a:ext cx="1223251" cy="344172"/>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2"/>
          <p:cNvSpPr/>
          <p:nvPr/>
        </p:nvSpPr>
        <p:spPr>
          <a:xfrm>
            <a:off x="7737178" y="18725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2"/>
          <p:cNvSpPr/>
          <p:nvPr/>
        </p:nvSpPr>
        <p:spPr>
          <a:xfrm flipH="1">
            <a:off x="8494825" y="3328074"/>
            <a:ext cx="921314" cy="259219"/>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2"/>
          <p:cNvSpPr/>
          <p:nvPr/>
        </p:nvSpPr>
        <p:spPr>
          <a:xfrm flipH="1">
            <a:off x="1806253" y="296227"/>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2"/>
          <p:cNvSpPr/>
          <p:nvPr/>
        </p:nvSpPr>
        <p:spPr>
          <a:xfrm>
            <a:off x="286690" y="94749"/>
            <a:ext cx="1519569" cy="454847"/>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508985" y="2601120"/>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3">
    <p:spTree>
      <p:nvGrpSpPr>
        <p:cNvPr id="1834" name="Shape 1834"/>
        <p:cNvGrpSpPr/>
        <p:nvPr/>
      </p:nvGrpSpPr>
      <p:grpSpPr>
        <a:xfrm>
          <a:off x="0" y="0"/>
          <a:ext cx="0" cy="0"/>
          <a:chOff x="0" y="0"/>
          <a:chExt cx="0" cy="0"/>
        </a:xfrm>
      </p:grpSpPr>
      <p:sp>
        <p:nvSpPr>
          <p:cNvPr id="1835" name="Google Shape;1835;p23"/>
          <p:cNvSpPr/>
          <p:nvPr/>
        </p:nvSpPr>
        <p:spPr>
          <a:xfrm>
            <a:off x="4572000" y="-19800"/>
            <a:ext cx="4594200" cy="5183100"/>
          </a:xfrm>
          <a:prstGeom prst="rect">
            <a:avLst/>
          </a:prstGeom>
          <a:solidFill>
            <a:srgbClr val="B1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23"/>
          <p:cNvGrpSpPr/>
          <p:nvPr/>
        </p:nvGrpSpPr>
        <p:grpSpPr>
          <a:xfrm>
            <a:off x="4562405" y="4025808"/>
            <a:ext cx="4621553" cy="1155413"/>
            <a:chOff x="4680405" y="4521483"/>
            <a:chExt cx="4621553" cy="1155413"/>
          </a:xfrm>
        </p:grpSpPr>
        <p:sp>
          <p:nvSpPr>
            <p:cNvPr id="1837" name="Google Shape;1837;p23"/>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3"/>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3"/>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3"/>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23"/>
          <p:cNvGrpSpPr/>
          <p:nvPr/>
        </p:nvGrpSpPr>
        <p:grpSpPr>
          <a:xfrm>
            <a:off x="-39938" y="4025808"/>
            <a:ext cx="4615033" cy="1157300"/>
            <a:chOff x="78062" y="4521483"/>
            <a:chExt cx="4615033" cy="1157300"/>
          </a:xfrm>
        </p:grpSpPr>
        <p:sp>
          <p:nvSpPr>
            <p:cNvPr id="1844" name="Google Shape;1844;p23"/>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3"/>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3"/>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3"/>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3"/>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3"/>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3"/>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3"/>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3"/>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3"/>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3"/>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3"/>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3"/>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3"/>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3"/>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3"/>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3"/>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3"/>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3"/>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23"/>
          <p:cNvSpPr txBox="1"/>
          <p:nvPr>
            <p:ph type="title"/>
          </p:nvPr>
        </p:nvSpPr>
        <p:spPr>
          <a:xfrm>
            <a:off x="6381750" y="1021000"/>
            <a:ext cx="1695000" cy="119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100"/>
              <a:buNone/>
              <a:defRPr/>
            </a:lvl1pPr>
            <a:lvl2pPr lvl="1" rtl="0" algn="r">
              <a:spcBef>
                <a:spcPts val="0"/>
              </a:spcBef>
              <a:spcAft>
                <a:spcPts val="0"/>
              </a:spcAft>
              <a:buSzPts val="3100"/>
              <a:buNone/>
              <a:defRPr/>
            </a:lvl2pPr>
            <a:lvl3pPr lvl="2" rtl="0" algn="r">
              <a:spcBef>
                <a:spcPts val="0"/>
              </a:spcBef>
              <a:spcAft>
                <a:spcPts val="0"/>
              </a:spcAft>
              <a:buSzPts val="3100"/>
              <a:buNone/>
              <a:defRPr/>
            </a:lvl3pPr>
            <a:lvl4pPr lvl="3" rtl="0" algn="r">
              <a:spcBef>
                <a:spcPts val="0"/>
              </a:spcBef>
              <a:spcAft>
                <a:spcPts val="0"/>
              </a:spcAft>
              <a:buSzPts val="3100"/>
              <a:buNone/>
              <a:defRPr/>
            </a:lvl4pPr>
            <a:lvl5pPr lvl="4" rtl="0" algn="r">
              <a:spcBef>
                <a:spcPts val="0"/>
              </a:spcBef>
              <a:spcAft>
                <a:spcPts val="0"/>
              </a:spcAft>
              <a:buSzPts val="3100"/>
              <a:buNone/>
              <a:defRPr/>
            </a:lvl5pPr>
            <a:lvl6pPr lvl="5" rtl="0" algn="r">
              <a:spcBef>
                <a:spcPts val="0"/>
              </a:spcBef>
              <a:spcAft>
                <a:spcPts val="0"/>
              </a:spcAft>
              <a:buSzPts val="3100"/>
              <a:buNone/>
              <a:defRPr/>
            </a:lvl6pPr>
            <a:lvl7pPr lvl="6" rtl="0" algn="r">
              <a:spcBef>
                <a:spcPts val="0"/>
              </a:spcBef>
              <a:spcAft>
                <a:spcPts val="0"/>
              </a:spcAft>
              <a:buSzPts val="3100"/>
              <a:buNone/>
              <a:defRPr/>
            </a:lvl7pPr>
            <a:lvl8pPr lvl="7" rtl="0" algn="r">
              <a:spcBef>
                <a:spcPts val="0"/>
              </a:spcBef>
              <a:spcAft>
                <a:spcPts val="0"/>
              </a:spcAft>
              <a:buSzPts val="3100"/>
              <a:buNone/>
              <a:defRPr/>
            </a:lvl8pPr>
            <a:lvl9pPr lvl="8" rtl="0" algn="r">
              <a:spcBef>
                <a:spcPts val="0"/>
              </a:spcBef>
              <a:spcAft>
                <a:spcPts val="0"/>
              </a:spcAft>
              <a:buSzPts val="3100"/>
              <a:buNone/>
              <a:defRPr/>
            </a:lvl9pPr>
          </a:lstStyle>
          <a:p/>
        </p:txBody>
      </p:sp>
      <p:sp>
        <p:nvSpPr>
          <p:cNvPr id="1871" name="Google Shape;1871;p23"/>
          <p:cNvSpPr txBox="1"/>
          <p:nvPr>
            <p:ph idx="1" type="subTitle"/>
          </p:nvPr>
        </p:nvSpPr>
        <p:spPr>
          <a:xfrm>
            <a:off x="5495400" y="2218387"/>
            <a:ext cx="2581500" cy="110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872" name="Google Shape;1872;p23"/>
          <p:cNvSpPr/>
          <p:nvPr/>
        </p:nvSpPr>
        <p:spPr>
          <a:xfrm>
            <a:off x="180354" y="32833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3"/>
          <p:cNvSpPr/>
          <p:nvPr/>
        </p:nvSpPr>
        <p:spPr>
          <a:xfrm>
            <a:off x="180338" y="336126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3"/>
          <p:cNvSpPr/>
          <p:nvPr/>
        </p:nvSpPr>
        <p:spPr>
          <a:xfrm>
            <a:off x="-1760200" y="1913379"/>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3"/>
          <p:cNvSpPr/>
          <p:nvPr/>
        </p:nvSpPr>
        <p:spPr>
          <a:xfrm>
            <a:off x="8591103" y="2410877"/>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3"/>
          <p:cNvSpPr/>
          <p:nvPr/>
        </p:nvSpPr>
        <p:spPr>
          <a:xfrm>
            <a:off x="6460265" y="205395"/>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3"/>
          <p:cNvSpPr/>
          <p:nvPr/>
        </p:nvSpPr>
        <p:spPr>
          <a:xfrm>
            <a:off x="4819713" y="54960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3_1">
    <p:bg>
      <p:bgPr>
        <a:solidFill>
          <a:schemeClr val="lt2"/>
        </a:solidFill>
      </p:bgPr>
    </p:bg>
    <p:spTree>
      <p:nvGrpSpPr>
        <p:cNvPr id="1878" name="Shape 1878"/>
        <p:cNvGrpSpPr/>
        <p:nvPr/>
      </p:nvGrpSpPr>
      <p:grpSpPr>
        <a:xfrm>
          <a:off x="0" y="0"/>
          <a:ext cx="0" cy="0"/>
          <a:chOff x="0" y="0"/>
          <a:chExt cx="0" cy="0"/>
        </a:xfrm>
      </p:grpSpPr>
      <p:sp>
        <p:nvSpPr>
          <p:cNvPr id="1879" name="Google Shape;1879;p24"/>
          <p:cNvSpPr/>
          <p:nvPr/>
        </p:nvSpPr>
        <p:spPr>
          <a:xfrm flipH="1">
            <a:off x="-56353" y="3123301"/>
            <a:ext cx="1377178" cy="1053274"/>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4"/>
          <p:cNvSpPr/>
          <p:nvPr/>
        </p:nvSpPr>
        <p:spPr>
          <a:xfrm>
            <a:off x="-86932" y="3407921"/>
            <a:ext cx="1310554" cy="870762"/>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4"/>
          <p:cNvSpPr txBox="1"/>
          <p:nvPr>
            <p:ph type="title"/>
          </p:nvPr>
        </p:nvSpPr>
        <p:spPr>
          <a:xfrm>
            <a:off x="2295200" y="971550"/>
            <a:ext cx="4553700" cy="51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lgn="ctr">
              <a:spcBef>
                <a:spcPts val="0"/>
              </a:spcBef>
              <a:spcAft>
                <a:spcPts val="0"/>
              </a:spcAft>
              <a:buSzPts val="3100"/>
              <a:buNone/>
              <a:defRPr/>
            </a:lvl2pPr>
            <a:lvl3pPr lvl="2" rtl="0" algn="ctr">
              <a:spcBef>
                <a:spcPts val="0"/>
              </a:spcBef>
              <a:spcAft>
                <a:spcPts val="0"/>
              </a:spcAft>
              <a:buSzPts val="3100"/>
              <a:buNone/>
              <a:defRPr/>
            </a:lvl3pPr>
            <a:lvl4pPr lvl="3" rtl="0" algn="ctr">
              <a:spcBef>
                <a:spcPts val="0"/>
              </a:spcBef>
              <a:spcAft>
                <a:spcPts val="0"/>
              </a:spcAft>
              <a:buSzPts val="3100"/>
              <a:buNone/>
              <a:defRPr/>
            </a:lvl4pPr>
            <a:lvl5pPr lvl="4" rtl="0" algn="ctr">
              <a:spcBef>
                <a:spcPts val="0"/>
              </a:spcBef>
              <a:spcAft>
                <a:spcPts val="0"/>
              </a:spcAft>
              <a:buSzPts val="3100"/>
              <a:buNone/>
              <a:defRPr/>
            </a:lvl5pPr>
            <a:lvl6pPr lvl="5" rtl="0" algn="ctr">
              <a:spcBef>
                <a:spcPts val="0"/>
              </a:spcBef>
              <a:spcAft>
                <a:spcPts val="0"/>
              </a:spcAft>
              <a:buSzPts val="3100"/>
              <a:buNone/>
              <a:defRPr/>
            </a:lvl6pPr>
            <a:lvl7pPr lvl="6" rtl="0" algn="ctr">
              <a:spcBef>
                <a:spcPts val="0"/>
              </a:spcBef>
              <a:spcAft>
                <a:spcPts val="0"/>
              </a:spcAft>
              <a:buSzPts val="3100"/>
              <a:buNone/>
              <a:defRPr/>
            </a:lvl7pPr>
            <a:lvl8pPr lvl="7" rtl="0" algn="ctr">
              <a:spcBef>
                <a:spcPts val="0"/>
              </a:spcBef>
              <a:spcAft>
                <a:spcPts val="0"/>
              </a:spcAft>
              <a:buSzPts val="3100"/>
              <a:buNone/>
              <a:defRPr/>
            </a:lvl8pPr>
            <a:lvl9pPr lvl="8" rtl="0" algn="ctr">
              <a:spcBef>
                <a:spcPts val="0"/>
              </a:spcBef>
              <a:spcAft>
                <a:spcPts val="0"/>
              </a:spcAft>
              <a:buSzPts val="3100"/>
              <a:buNone/>
              <a:defRPr/>
            </a:lvl9pPr>
          </a:lstStyle>
          <a:p/>
        </p:txBody>
      </p:sp>
      <p:sp>
        <p:nvSpPr>
          <p:cNvPr id="1882" name="Google Shape;1882;p24"/>
          <p:cNvSpPr txBox="1"/>
          <p:nvPr>
            <p:ph idx="1" type="subTitle"/>
          </p:nvPr>
        </p:nvSpPr>
        <p:spPr>
          <a:xfrm>
            <a:off x="2295150" y="1695450"/>
            <a:ext cx="4553700" cy="180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Char char="●"/>
              <a:defRPr sz="15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1883" name="Google Shape;1883;p24"/>
          <p:cNvGrpSpPr/>
          <p:nvPr/>
        </p:nvGrpSpPr>
        <p:grpSpPr>
          <a:xfrm>
            <a:off x="-8" y="4025800"/>
            <a:ext cx="9183969" cy="1155413"/>
            <a:chOff x="-8" y="4025800"/>
            <a:chExt cx="9183969" cy="1155413"/>
          </a:xfrm>
        </p:grpSpPr>
        <p:sp>
          <p:nvSpPr>
            <p:cNvPr id="1884" name="Google Shape;1884;p24"/>
            <p:cNvSpPr/>
            <p:nvPr/>
          </p:nvSpPr>
          <p:spPr>
            <a:xfrm>
              <a:off x="142" y="4025800"/>
              <a:ext cx="9183819"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4"/>
            <p:cNvSpPr/>
            <p:nvPr/>
          </p:nvSpPr>
          <p:spPr>
            <a:xfrm>
              <a:off x="-8" y="4025800"/>
              <a:ext cx="9183819" cy="307834"/>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4"/>
            <p:cNvSpPr/>
            <p:nvPr/>
          </p:nvSpPr>
          <p:spPr>
            <a:xfrm>
              <a:off x="142" y="4333600"/>
              <a:ext cx="9183819" cy="147505"/>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4"/>
            <p:cNvSpPr/>
            <p:nvPr/>
          </p:nvSpPr>
          <p:spPr>
            <a:xfrm>
              <a:off x="505899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4"/>
            <p:cNvSpPr/>
            <p:nvPr/>
          </p:nvSpPr>
          <p:spPr>
            <a:xfrm>
              <a:off x="6448440"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4"/>
            <p:cNvSpPr/>
            <p:nvPr/>
          </p:nvSpPr>
          <p:spPr>
            <a:xfrm>
              <a:off x="8058165" y="4800681"/>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4"/>
            <p:cNvSpPr/>
            <p:nvPr/>
          </p:nvSpPr>
          <p:spPr>
            <a:xfrm>
              <a:off x="366954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4"/>
            <p:cNvSpPr/>
            <p:nvPr/>
          </p:nvSpPr>
          <p:spPr>
            <a:xfrm>
              <a:off x="228009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4"/>
            <p:cNvSpPr/>
            <p:nvPr/>
          </p:nvSpPr>
          <p:spPr>
            <a:xfrm>
              <a:off x="89064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4"/>
            <p:cNvSpPr/>
            <p:nvPr/>
          </p:nvSpPr>
          <p:spPr>
            <a:xfrm>
              <a:off x="145" y="4800675"/>
              <a:ext cx="110773" cy="75749"/>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24"/>
          <p:cNvGrpSpPr/>
          <p:nvPr/>
        </p:nvGrpSpPr>
        <p:grpSpPr>
          <a:xfrm flipH="1">
            <a:off x="69417" y="281016"/>
            <a:ext cx="3880251" cy="5226109"/>
            <a:chOff x="4881069" y="-13622"/>
            <a:chExt cx="4229156" cy="5696032"/>
          </a:xfrm>
        </p:grpSpPr>
        <p:sp>
          <p:nvSpPr>
            <p:cNvPr id="1895" name="Google Shape;1895;p24"/>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4"/>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4"/>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24"/>
          <p:cNvSpPr/>
          <p:nvPr/>
        </p:nvSpPr>
        <p:spPr>
          <a:xfrm flipH="1">
            <a:off x="-267475" y="68055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4"/>
          <p:cNvSpPr/>
          <p:nvPr/>
        </p:nvSpPr>
        <p:spPr>
          <a:xfrm>
            <a:off x="1875313" y="12690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4"/>
          <p:cNvSpPr/>
          <p:nvPr/>
        </p:nvSpPr>
        <p:spPr>
          <a:xfrm>
            <a:off x="6057115" y="231632"/>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24"/>
          <p:cNvGrpSpPr/>
          <p:nvPr/>
        </p:nvGrpSpPr>
        <p:grpSpPr>
          <a:xfrm>
            <a:off x="7280398" y="-163868"/>
            <a:ext cx="1929378" cy="4196803"/>
            <a:chOff x="7475967" y="223231"/>
            <a:chExt cx="1745412" cy="3796637"/>
          </a:xfrm>
        </p:grpSpPr>
        <p:sp>
          <p:nvSpPr>
            <p:cNvPr id="1902" name="Google Shape;1902;p24"/>
            <p:cNvSpPr/>
            <p:nvPr/>
          </p:nvSpPr>
          <p:spPr>
            <a:xfrm>
              <a:off x="7785729" y="689313"/>
              <a:ext cx="378592" cy="341228"/>
            </a:xfrm>
            <a:custGeom>
              <a:rect b="b" l="l" r="r" t="t"/>
              <a:pathLst>
                <a:path extrusionOk="0" h="10548" w="11703">
                  <a:moveTo>
                    <a:pt x="10578" y="1"/>
                  </a:moveTo>
                  <a:lnTo>
                    <a:pt x="1" y="10548"/>
                  </a:lnTo>
                  <a:lnTo>
                    <a:pt x="11703" y="10548"/>
                  </a:lnTo>
                  <a:lnTo>
                    <a:pt x="105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4"/>
            <p:cNvSpPr/>
            <p:nvPr/>
          </p:nvSpPr>
          <p:spPr>
            <a:xfrm>
              <a:off x="7475967" y="1024632"/>
              <a:ext cx="1741465" cy="2995157"/>
            </a:xfrm>
            <a:custGeom>
              <a:rect b="b" l="l" r="r" t="t"/>
              <a:pathLst>
                <a:path extrusionOk="0" h="92586" w="53832">
                  <a:moveTo>
                    <a:pt x="1" y="1"/>
                  </a:moveTo>
                  <a:lnTo>
                    <a:pt x="1" y="92586"/>
                  </a:lnTo>
                  <a:lnTo>
                    <a:pt x="53832" y="92586"/>
                  </a:lnTo>
                  <a:lnTo>
                    <a:pt x="53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4"/>
            <p:cNvSpPr/>
            <p:nvPr/>
          </p:nvSpPr>
          <p:spPr>
            <a:xfrm>
              <a:off x="8840859" y="2471114"/>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4"/>
            <p:cNvSpPr/>
            <p:nvPr/>
          </p:nvSpPr>
          <p:spPr>
            <a:xfrm>
              <a:off x="8988348" y="2531093"/>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4"/>
            <p:cNvSpPr/>
            <p:nvPr/>
          </p:nvSpPr>
          <p:spPr>
            <a:xfrm>
              <a:off x="8888059" y="2531093"/>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4"/>
            <p:cNvSpPr/>
            <p:nvPr/>
          </p:nvSpPr>
          <p:spPr>
            <a:xfrm>
              <a:off x="9041436"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4"/>
            <p:cNvSpPr/>
            <p:nvPr/>
          </p:nvSpPr>
          <p:spPr>
            <a:xfrm>
              <a:off x="8941147" y="259207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4"/>
            <p:cNvSpPr/>
            <p:nvPr/>
          </p:nvSpPr>
          <p:spPr>
            <a:xfrm>
              <a:off x="8941147"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4"/>
            <p:cNvSpPr/>
            <p:nvPr/>
          </p:nvSpPr>
          <p:spPr>
            <a:xfrm>
              <a:off x="8127938" y="689313"/>
              <a:ext cx="811241" cy="344204"/>
            </a:xfrm>
            <a:custGeom>
              <a:rect b="b" l="l" r="r" t="t"/>
              <a:pathLst>
                <a:path extrusionOk="0" h="10640" w="25077">
                  <a:moveTo>
                    <a:pt x="0" y="1"/>
                  </a:moveTo>
                  <a:lnTo>
                    <a:pt x="0" y="10639"/>
                  </a:lnTo>
                  <a:lnTo>
                    <a:pt x="25077" y="10639"/>
                  </a:lnTo>
                  <a:lnTo>
                    <a:pt x="25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4"/>
            <p:cNvSpPr/>
            <p:nvPr/>
          </p:nvSpPr>
          <p:spPr>
            <a:xfrm>
              <a:off x="7661824"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7655936"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773558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7729697"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780934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7803425"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7883073"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7877185"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795683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7950946"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803059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8024674"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7475967" y="2606827"/>
              <a:ext cx="1745412" cy="1413016"/>
            </a:xfrm>
            <a:custGeom>
              <a:rect b="b" l="l" r="r" t="t"/>
              <a:pathLst>
                <a:path extrusionOk="0" h="43679" w="53954">
                  <a:moveTo>
                    <a:pt x="1" y="0"/>
                  </a:moveTo>
                  <a:lnTo>
                    <a:pt x="1" y="43679"/>
                  </a:lnTo>
                  <a:lnTo>
                    <a:pt x="53953" y="43679"/>
                  </a:lnTo>
                  <a:lnTo>
                    <a:pt x="53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7830956" y="2709089"/>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7830956" y="2725782"/>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7998146" y="2725782"/>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7830956" y="2709089"/>
              <a:ext cx="367787" cy="44287"/>
            </a:xfrm>
            <a:custGeom>
              <a:rect b="b" l="l" r="r" t="t"/>
              <a:pathLst>
                <a:path extrusionOk="0" h="1369" w="11369">
                  <a:moveTo>
                    <a:pt x="1" y="0"/>
                  </a:moveTo>
                  <a:lnTo>
                    <a:pt x="1" y="1368"/>
                  </a:lnTo>
                  <a:lnTo>
                    <a:pt x="11369" y="1368"/>
                  </a:lnTo>
                  <a:lnTo>
                    <a:pt x="1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7830956" y="2932312"/>
              <a:ext cx="367787" cy="44255"/>
            </a:xfrm>
            <a:custGeom>
              <a:rect b="b" l="l" r="r" t="t"/>
              <a:pathLst>
                <a:path extrusionOk="0" h="1368" w="11369">
                  <a:moveTo>
                    <a:pt x="1" y="0"/>
                  </a:moveTo>
                  <a:lnTo>
                    <a:pt x="1" y="1368"/>
                  </a:lnTo>
                  <a:lnTo>
                    <a:pt x="11369" y="1368"/>
                  </a:lnTo>
                  <a:lnTo>
                    <a:pt x="1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7993228" y="2732673"/>
              <a:ext cx="50175" cy="450377"/>
            </a:xfrm>
            <a:custGeom>
              <a:rect b="b" l="l" r="r" t="t"/>
              <a:pathLst>
                <a:path extrusionOk="0" h="13922" w="1551">
                  <a:moveTo>
                    <a:pt x="0" y="1"/>
                  </a:moveTo>
                  <a:lnTo>
                    <a:pt x="0" y="13922"/>
                  </a:lnTo>
                  <a:lnTo>
                    <a:pt x="1550" y="13922"/>
                  </a:lnTo>
                  <a:lnTo>
                    <a:pt x="1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7830956" y="3176174"/>
              <a:ext cx="367787" cy="44255"/>
            </a:xfrm>
            <a:custGeom>
              <a:rect b="b" l="l" r="r" t="t"/>
              <a:pathLst>
                <a:path extrusionOk="0" h="1368" w="11369">
                  <a:moveTo>
                    <a:pt x="1" y="0"/>
                  </a:moveTo>
                  <a:lnTo>
                    <a:pt x="1" y="1368"/>
                  </a:lnTo>
                  <a:lnTo>
                    <a:pt x="11369" y="1368"/>
                  </a:lnTo>
                  <a:lnTo>
                    <a:pt x="1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8493732" y="2709089"/>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8493732" y="2725782"/>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8660890" y="2725782"/>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8493732" y="2709089"/>
              <a:ext cx="367787" cy="44287"/>
            </a:xfrm>
            <a:custGeom>
              <a:rect b="b" l="l" r="r" t="t"/>
              <a:pathLst>
                <a:path extrusionOk="0" h="1369" w="11369">
                  <a:moveTo>
                    <a:pt x="0" y="0"/>
                  </a:moveTo>
                  <a:lnTo>
                    <a:pt x="0" y="1368"/>
                  </a:lnTo>
                  <a:lnTo>
                    <a:pt x="11368" y="1368"/>
                  </a:lnTo>
                  <a:lnTo>
                    <a:pt x="1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8493732" y="2932312"/>
              <a:ext cx="367787" cy="44255"/>
            </a:xfrm>
            <a:custGeom>
              <a:rect b="b" l="l" r="r" t="t"/>
              <a:pathLst>
                <a:path extrusionOk="0" h="1368" w="11369">
                  <a:moveTo>
                    <a:pt x="0" y="0"/>
                  </a:moveTo>
                  <a:lnTo>
                    <a:pt x="0" y="1368"/>
                  </a:lnTo>
                  <a:lnTo>
                    <a:pt x="11368" y="1368"/>
                  </a:lnTo>
                  <a:lnTo>
                    <a:pt x="1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8655002" y="2732673"/>
              <a:ext cx="50175" cy="449406"/>
            </a:xfrm>
            <a:custGeom>
              <a:rect b="b" l="l" r="r" t="t"/>
              <a:pathLst>
                <a:path extrusionOk="0" h="13892" w="1551">
                  <a:moveTo>
                    <a:pt x="0" y="1"/>
                  </a:moveTo>
                  <a:lnTo>
                    <a:pt x="0" y="13892"/>
                  </a:lnTo>
                  <a:lnTo>
                    <a:pt x="1551" y="13892"/>
                  </a:lnTo>
                  <a:lnTo>
                    <a:pt x="1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8493732" y="3176174"/>
              <a:ext cx="367787" cy="44255"/>
            </a:xfrm>
            <a:custGeom>
              <a:rect b="b" l="l" r="r" t="t"/>
              <a:pathLst>
                <a:path extrusionOk="0" h="1368" w="11369">
                  <a:moveTo>
                    <a:pt x="0" y="0"/>
                  </a:moveTo>
                  <a:lnTo>
                    <a:pt x="0" y="1368"/>
                  </a:lnTo>
                  <a:lnTo>
                    <a:pt x="11368" y="1368"/>
                  </a:lnTo>
                  <a:lnTo>
                    <a:pt x="1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7795563" y="3368889"/>
              <a:ext cx="1094433" cy="650979"/>
            </a:xfrm>
            <a:custGeom>
              <a:rect b="b" l="l" r="r" t="t"/>
              <a:pathLst>
                <a:path extrusionOk="0" h="20123" w="33831">
                  <a:moveTo>
                    <a:pt x="1" y="1"/>
                  </a:moveTo>
                  <a:lnTo>
                    <a:pt x="1" y="20123"/>
                  </a:lnTo>
                  <a:lnTo>
                    <a:pt x="33831" y="20123"/>
                  </a:lnTo>
                  <a:lnTo>
                    <a:pt x="33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4"/>
            <p:cNvSpPr/>
            <p:nvPr/>
          </p:nvSpPr>
          <p:spPr>
            <a:xfrm>
              <a:off x="7795563" y="3418063"/>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4"/>
            <p:cNvSpPr/>
            <p:nvPr/>
          </p:nvSpPr>
          <p:spPr>
            <a:xfrm>
              <a:off x="7795563" y="3528186"/>
              <a:ext cx="1094433" cy="21675"/>
            </a:xfrm>
            <a:custGeom>
              <a:rect b="b" l="l" r="r" t="t"/>
              <a:pathLst>
                <a:path extrusionOk="0" h="670" w="33831">
                  <a:moveTo>
                    <a:pt x="1" y="1"/>
                  </a:moveTo>
                  <a:lnTo>
                    <a:pt x="1" y="669"/>
                  </a:lnTo>
                  <a:lnTo>
                    <a:pt x="33831" y="669"/>
                  </a:lnTo>
                  <a:lnTo>
                    <a:pt x="33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4"/>
            <p:cNvSpPr/>
            <p:nvPr/>
          </p:nvSpPr>
          <p:spPr>
            <a:xfrm>
              <a:off x="7795563" y="3640283"/>
              <a:ext cx="1094433" cy="21675"/>
            </a:xfrm>
            <a:custGeom>
              <a:rect b="b" l="l" r="r" t="t"/>
              <a:pathLst>
                <a:path extrusionOk="0" h="670" w="33831">
                  <a:moveTo>
                    <a:pt x="1" y="1"/>
                  </a:moveTo>
                  <a:lnTo>
                    <a:pt x="1" y="670"/>
                  </a:lnTo>
                  <a:lnTo>
                    <a:pt x="33831" y="670"/>
                  </a:lnTo>
                  <a:lnTo>
                    <a:pt x="33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7795563" y="3750438"/>
              <a:ext cx="1094433" cy="22645"/>
            </a:xfrm>
            <a:custGeom>
              <a:rect b="b" l="l" r="r" t="t"/>
              <a:pathLst>
                <a:path extrusionOk="0" h="700" w="33831">
                  <a:moveTo>
                    <a:pt x="1" y="0"/>
                  </a:moveTo>
                  <a:lnTo>
                    <a:pt x="1" y="699"/>
                  </a:lnTo>
                  <a:lnTo>
                    <a:pt x="33831" y="699"/>
                  </a:lnTo>
                  <a:lnTo>
                    <a:pt x="338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7795563" y="3862535"/>
              <a:ext cx="1094433" cy="22645"/>
            </a:xfrm>
            <a:custGeom>
              <a:rect b="b" l="l" r="r" t="t"/>
              <a:pathLst>
                <a:path extrusionOk="0" h="700" w="33831">
                  <a:moveTo>
                    <a:pt x="1" y="0"/>
                  </a:moveTo>
                  <a:lnTo>
                    <a:pt x="1" y="699"/>
                  </a:lnTo>
                  <a:lnTo>
                    <a:pt x="33831" y="699"/>
                  </a:lnTo>
                  <a:lnTo>
                    <a:pt x="338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4"/>
            <p:cNvSpPr/>
            <p:nvPr/>
          </p:nvSpPr>
          <p:spPr>
            <a:xfrm>
              <a:off x="7713942"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4"/>
            <p:cNvSpPr/>
            <p:nvPr/>
          </p:nvSpPr>
          <p:spPr>
            <a:xfrm>
              <a:off x="7566453"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7666741"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7513333"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4"/>
            <p:cNvSpPr/>
            <p:nvPr/>
          </p:nvSpPr>
          <p:spPr>
            <a:xfrm>
              <a:off x="7613653"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4"/>
            <p:cNvSpPr/>
            <p:nvPr/>
          </p:nvSpPr>
          <p:spPr>
            <a:xfrm>
              <a:off x="7613653"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4"/>
            <p:cNvSpPr/>
            <p:nvPr/>
          </p:nvSpPr>
          <p:spPr>
            <a:xfrm>
              <a:off x="8390467" y="1928328"/>
              <a:ext cx="93459" cy="54089"/>
            </a:xfrm>
            <a:custGeom>
              <a:rect b="b" l="l" r="r" t="t"/>
              <a:pathLst>
                <a:path extrusionOk="0" h="1672" w="2889">
                  <a:moveTo>
                    <a:pt x="1" y="0"/>
                  </a:moveTo>
                  <a:lnTo>
                    <a:pt x="1" y="1672"/>
                  </a:lnTo>
                  <a:lnTo>
                    <a:pt x="2889" y="1672"/>
                  </a:lnTo>
                  <a:lnTo>
                    <a:pt x="28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8242979"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8342297"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8188888"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8290179" y="1807367"/>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8290179"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9090609"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8943121"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9043409"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8890000"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8990321"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4"/>
            <p:cNvSpPr/>
            <p:nvPr/>
          </p:nvSpPr>
          <p:spPr>
            <a:xfrm>
              <a:off x="8990321"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4"/>
            <p:cNvSpPr/>
            <p:nvPr/>
          </p:nvSpPr>
          <p:spPr>
            <a:xfrm>
              <a:off x="8791685"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4"/>
            <p:cNvSpPr/>
            <p:nvPr/>
          </p:nvSpPr>
          <p:spPr>
            <a:xfrm>
              <a:off x="8939174" y="1769031"/>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
            <p:cNvSpPr/>
            <p:nvPr/>
          </p:nvSpPr>
          <p:spPr>
            <a:xfrm>
              <a:off x="8838886" y="1769031"/>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8992294"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4"/>
            <p:cNvSpPr/>
            <p:nvPr/>
          </p:nvSpPr>
          <p:spPr>
            <a:xfrm>
              <a:off x="8891974" y="182901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4"/>
            <p:cNvSpPr/>
            <p:nvPr/>
          </p:nvSpPr>
          <p:spPr>
            <a:xfrm>
              <a:off x="8891974" y="1709020"/>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4"/>
            <p:cNvSpPr/>
            <p:nvPr/>
          </p:nvSpPr>
          <p:spPr>
            <a:xfrm>
              <a:off x="7562506" y="228626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4"/>
            <p:cNvSpPr/>
            <p:nvPr/>
          </p:nvSpPr>
          <p:spPr>
            <a:xfrm>
              <a:off x="7710027" y="2347210"/>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4"/>
            <p:cNvSpPr/>
            <p:nvPr/>
          </p:nvSpPr>
          <p:spPr>
            <a:xfrm>
              <a:off x="7609707" y="2347210"/>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4"/>
            <p:cNvSpPr/>
            <p:nvPr/>
          </p:nvSpPr>
          <p:spPr>
            <a:xfrm>
              <a:off x="7763115" y="2286260"/>
              <a:ext cx="93459" cy="54089"/>
            </a:xfrm>
            <a:custGeom>
              <a:rect b="b" l="l" r="r" t="t"/>
              <a:pathLst>
                <a:path extrusionOk="0" h="1672" w="2889">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4"/>
            <p:cNvSpPr/>
            <p:nvPr/>
          </p:nvSpPr>
          <p:spPr>
            <a:xfrm>
              <a:off x="7662827" y="2407189"/>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4"/>
            <p:cNvSpPr/>
            <p:nvPr/>
          </p:nvSpPr>
          <p:spPr>
            <a:xfrm>
              <a:off x="7662827" y="2286260"/>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4"/>
            <p:cNvSpPr/>
            <p:nvPr/>
          </p:nvSpPr>
          <p:spPr>
            <a:xfrm>
              <a:off x="7830956" y="1330447"/>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7830956" y="134617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4"/>
            <p:cNvSpPr/>
            <p:nvPr/>
          </p:nvSpPr>
          <p:spPr>
            <a:xfrm>
              <a:off x="7998146" y="134617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4"/>
            <p:cNvSpPr/>
            <p:nvPr/>
          </p:nvSpPr>
          <p:spPr>
            <a:xfrm>
              <a:off x="7830956" y="1330447"/>
              <a:ext cx="367787" cy="44287"/>
            </a:xfrm>
            <a:custGeom>
              <a:rect b="b" l="l" r="r" t="t"/>
              <a:pathLst>
                <a:path extrusionOk="0" h="1369" w="11369">
                  <a:moveTo>
                    <a:pt x="1" y="1"/>
                  </a:moveTo>
                  <a:lnTo>
                    <a:pt x="1" y="1368"/>
                  </a:lnTo>
                  <a:lnTo>
                    <a:pt x="11369" y="1368"/>
                  </a:lnTo>
                  <a:lnTo>
                    <a:pt x="1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4"/>
            <p:cNvSpPr/>
            <p:nvPr/>
          </p:nvSpPr>
          <p:spPr>
            <a:xfrm>
              <a:off x="7830956" y="1552699"/>
              <a:ext cx="367787" cy="44255"/>
            </a:xfrm>
            <a:custGeom>
              <a:rect b="b" l="l" r="r" t="t"/>
              <a:pathLst>
                <a:path extrusionOk="0" h="1368" w="11369">
                  <a:moveTo>
                    <a:pt x="1" y="0"/>
                  </a:moveTo>
                  <a:lnTo>
                    <a:pt x="1" y="1368"/>
                  </a:lnTo>
                  <a:lnTo>
                    <a:pt x="11369" y="1368"/>
                  </a:lnTo>
                  <a:lnTo>
                    <a:pt x="1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4"/>
            <p:cNvSpPr/>
            <p:nvPr/>
          </p:nvSpPr>
          <p:spPr>
            <a:xfrm>
              <a:off x="7992226" y="1354064"/>
              <a:ext cx="51178" cy="449374"/>
            </a:xfrm>
            <a:custGeom>
              <a:rect b="b" l="l" r="r" t="t"/>
              <a:pathLst>
                <a:path extrusionOk="0" h="13891" w="1582">
                  <a:moveTo>
                    <a:pt x="1" y="0"/>
                  </a:moveTo>
                  <a:lnTo>
                    <a:pt x="1" y="13891"/>
                  </a:lnTo>
                  <a:lnTo>
                    <a:pt x="1581" y="13891"/>
                  </a:lnTo>
                  <a:lnTo>
                    <a:pt x="15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4"/>
            <p:cNvSpPr/>
            <p:nvPr/>
          </p:nvSpPr>
          <p:spPr>
            <a:xfrm>
              <a:off x="7830956" y="1797532"/>
              <a:ext cx="367787" cy="44287"/>
            </a:xfrm>
            <a:custGeom>
              <a:rect b="b" l="l" r="r" t="t"/>
              <a:pathLst>
                <a:path extrusionOk="0" h="1369" w="11369">
                  <a:moveTo>
                    <a:pt x="1" y="1"/>
                  </a:moveTo>
                  <a:lnTo>
                    <a:pt x="1" y="1368"/>
                  </a:lnTo>
                  <a:lnTo>
                    <a:pt x="11369" y="1368"/>
                  </a:lnTo>
                  <a:lnTo>
                    <a:pt x="1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7830956" y="2019752"/>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7830956" y="2036477"/>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7998146" y="2036477"/>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7830956" y="2019752"/>
              <a:ext cx="367787" cy="44287"/>
            </a:xfrm>
            <a:custGeom>
              <a:rect b="b" l="l" r="r" t="t"/>
              <a:pathLst>
                <a:path extrusionOk="0" h="1369" w="11369">
                  <a:moveTo>
                    <a:pt x="1" y="1"/>
                  </a:moveTo>
                  <a:lnTo>
                    <a:pt x="1" y="1369"/>
                  </a:lnTo>
                  <a:lnTo>
                    <a:pt x="11369" y="1369"/>
                  </a:lnTo>
                  <a:lnTo>
                    <a:pt x="1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7830956" y="2242004"/>
              <a:ext cx="367787" cy="44287"/>
            </a:xfrm>
            <a:custGeom>
              <a:rect b="b" l="l" r="r" t="t"/>
              <a:pathLst>
                <a:path extrusionOk="0" h="1369" w="11369">
                  <a:moveTo>
                    <a:pt x="1" y="0"/>
                  </a:moveTo>
                  <a:lnTo>
                    <a:pt x="1" y="1368"/>
                  </a:lnTo>
                  <a:lnTo>
                    <a:pt x="11369" y="1368"/>
                  </a:lnTo>
                  <a:lnTo>
                    <a:pt x="113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7993228" y="2043368"/>
              <a:ext cx="50175" cy="449406"/>
            </a:xfrm>
            <a:custGeom>
              <a:rect b="b" l="l" r="r" t="t"/>
              <a:pathLst>
                <a:path extrusionOk="0" h="13892" w="1551">
                  <a:moveTo>
                    <a:pt x="0" y="0"/>
                  </a:moveTo>
                  <a:lnTo>
                    <a:pt x="0" y="13891"/>
                  </a:lnTo>
                  <a:lnTo>
                    <a:pt x="1550" y="13891"/>
                  </a:lnTo>
                  <a:lnTo>
                    <a:pt x="1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7830956" y="2486837"/>
              <a:ext cx="367787" cy="44287"/>
            </a:xfrm>
            <a:custGeom>
              <a:rect b="b" l="l" r="r" t="t"/>
              <a:pathLst>
                <a:path extrusionOk="0" h="1369" w="11369">
                  <a:moveTo>
                    <a:pt x="1" y="1"/>
                  </a:moveTo>
                  <a:lnTo>
                    <a:pt x="1" y="1369"/>
                  </a:lnTo>
                  <a:lnTo>
                    <a:pt x="11369" y="1369"/>
                  </a:lnTo>
                  <a:lnTo>
                    <a:pt x="1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8493732" y="2019752"/>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8493732" y="2036477"/>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8660890" y="2036477"/>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8493732" y="2019752"/>
              <a:ext cx="367787" cy="44287"/>
            </a:xfrm>
            <a:custGeom>
              <a:rect b="b" l="l" r="r" t="t"/>
              <a:pathLst>
                <a:path extrusionOk="0" h="1369" w="11369">
                  <a:moveTo>
                    <a:pt x="0" y="1"/>
                  </a:moveTo>
                  <a:lnTo>
                    <a:pt x="0" y="1369"/>
                  </a:lnTo>
                  <a:lnTo>
                    <a:pt x="11368" y="1369"/>
                  </a:lnTo>
                  <a:lnTo>
                    <a:pt x="1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4"/>
            <p:cNvSpPr/>
            <p:nvPr/>
          </p:nvSpPr>
          <p:spPr>
            <a:xfrm>
              <a:off x="8493732" y="2242004"/>
              <a:ext cx="367787" cy="44287"/>
            </a:xfrm>
            <a:custGeom>
              <a:rect b="b" l="l" r="r" t="t"/>
              <a:pathLst>
                <a:path extrusionOk="0" h="1369" w="11369">
                  <a:moveTo>
                    <a:pt x="0" y="0"/>
                  </a:moveTo>
                  <a:lnTo>
                    <a:pt x="0" y="1368"/>
                  </a:lnTo>
                  <a:lnTo>
                    <a:pt x="11368" y="1368"/>
                  </a:lnTo>
                  <a:lnTo>
                    <a:pt x="1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4"/>
            <p:cNvSpPr/>
            <p:nvPr/>
          </p:nvSpPr>
          <p:spPr>
            <a:xfrm>
              <a:off x="8655002" y="2043368"/>
              <a:ext cx="50175" cy="449406"/>
            </a:xfrm>
            <a:custGeom>
              <a:rect b="b" l="l" r="r" t="t"/>
              <a:pathLst>
                <a:path extrusionOk="0" h="13892" w="1551">
                  <a:moveTo>
                    <a:pt x="0" y="0"/>
                  </a:moveTo>
                  <a:lnTo>
                    <a:pt x="0" y="13891"/>
                  </a:lnTo>
                  <a:lnTo>
                    <a:pt x="1551" y="13891"/>
                  </a:lnTo>
                  <a:lnTo>
                    <a:pt x="1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4"/>
            <p:cNvSpPr/>
            <p:nvPr/>
          </p:nvSpPr>
          <p:spPr>
            <a:xfrm>
              <a:off x="8493732" y="2486837"/>
              <a:ext cx="367787" cy="44287"/>
            </a:xfrm>
            <a:custGeom>
              <a:rect b="b" l="l" r="r" t="t"/>
              <a:pathLst>
                <a:path extrusionOk="0" h="1369" w="11369">
                  <a:moveTo>
                    <a:pt x="0" y="1"/>
                  </a:moveTo>
                  <a:lnTo>
                    <a:pt x="0" y="1369"/>
                  </a:lnTo>
                  <a:lnTo>
                    <a:pt x="11368" y="1369"/>
                  </a:lnTo>
                  <a:lnTo>
                    <a:pt x="1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
            <p:cNvSpPr/>
            <p:nvPr/>
          </p:nvSpPr>
          <p:spPr>
            <a:xfrm>
              <a:off x="8493732" y="1330447"/>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
            <p:cNvSpPr/>
            <p:nvPr/>
          </p:nvSpPr>
          <p:spPr>
            <a:xfrm>
              <a:off x="8493732" y="134617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
            <p:cNvSpPr/>
            <p:nvPr/>
          </p:nvSpPr>
          <p:spPr>
            <a:xfrm>
              <a:off x="8660890" y="134617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4"/>
            <p:cNvSpPr/>
            <p:nvPr/>
          </p:nvSpPr>
          <p:spPr>
            <a:xfrm>
              <a:off x="8493732" y="1330447"/>
              <a:ext cx="367787" cy="44287"/>
            </a:xfrm>
            <a:custGeom>
              <a:rect b="b" l="l" r="r" t="t"/>
              <a:pathLst>
                <a:path extrusionOk="0" h="1369" w="11369">
                  <a:moveTo>
                    <a:pt x="0" y="1"/>
                  </a:moveTo>
                  <a:lnTo>
                    <a:pt x="0" y="1368"/>
                  </a:lnTo>
                  <a:lnTo>
                    <a:pt x="11368" y="1368"/>
                  </a:lnTo>
                  <a:lnTo>
                    <a:pt x="1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4"/>
            <p:cNvSpPr/>
            <p:nvPr/>
          </p:nvSpPr>
          <p:spPr>
            <a:xfrm>
              <a:off x="8493732" y="1552699"/>
              <a:ext cx="367787" cy="44255"/>
            </a:xfrm>
            <a:custGeom>
              <a:rect b="b" l="l" r="r" t="t"/>
              <a:pathLst>
                <a:path extrusionOk="0" h="1368" w="11369">
                  <a:moveTo>
                    <a:pt x="0" y="0"/>
                  </a:moveTo>
                  <a:lnTo>
                    <a:pt x="0" y="1368"/>
                  </a:lnTo>
                  <a:lnTo>
                    <a:pt x="11368" y="1368"/>
                  </a:lnTo>
                  <a:lnTo>
                    <a:pt x="1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4"/>
            <p:cNvSpPr/>
            <p:nvPr/>
          </p:nvSpPr>
          <p:spPr>
            <a:xfrm>
              <a:off x="8655002" y="1354064"/>
              <a:ext cx="50175" cy="449374"/>
            </a:xfrm>
            <a:custGeom>
              <a:rect b="b" l="l" r="r" t="t"/>
              <a:pathLst>
                <a:path extrusionOk="0" h="13891" w="1551">
                  <a:moveTo>
                    <a:pt x="0" y="0"/>
                  </a:moveTo>
                  <a:lnTo>
                    <a:pt x="0" y="13891"/>
                  </a:lnTo>
                  <a:lnTo>
                    <a:pt x="1551" y="13891"/>
                  </a:lnTo>
                  <a:lnTo>
                    <a:pt x="1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4"/>
            <p:cNvSpPr/>
            <p:nvPr/>
          </p:nvSpPr>
          <p:spPr>
            <a:xfrm>
              <a:off x="8493732" y="1797532"/>
              <a:ext cx="367787" cy="44287"/>
            </a:xfrm>
            <a:custGeom>
              <a:rect b="b" l="l" r="r" t="t"/>
              <a:pathLst>
                <a:path extrusionOk="0" h="1369" w="11369">
                  <a:moveTo>
                    <a:pt x="0" y="1"/>
                  </a:moveTo>
                  <a:lnTo>
                    <a:pt x="0" y="1368"/>
                  </a:lnTo>
                  <a:lnTo>
                    <a:pt x="11368" y="1368"/>
                  </a:lnTo>
                  <a:lnTo>
                    <a:pt x="113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4"/>
            <p:cNvSpPr/>
            <p:nvPr/>
          </p:nvSpPr>
          <p:spPr>
            <a:xfrm>
              <a:off x="8242008" y="394336"/>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
            <p:cNvSpPr/>
            <p:nvPr/>
          </p:nvSpPr>
          <p:spPr>
            <a:xfrm>
              <a:off x="8079735" y="223231"/>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4"/>
            <p:cNvSpPr/>
            <p:nvPr/>
          </p:nvSpPr>
          <p:spPr>
            <a:xfrm>
              <a:off x="8079735" y="30977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4"/>
            <p:cNvSpPr/>
            <p:nvPr/>
          </p:nvSpPr>
          <p:spPr>
            <a:xfrm>
              <a:off x="7740502" y="3276462"/>
              <a:ext cx="1204585" cy="196688"/>
            </a:xfrm>
            <a:custGeom>
              <a:rect b="b" l="l" r="r" t="t"/>
              <a:pathLst>
                <a:path extrusionOk="0" h="6080" w="37236">
                  <a:moveTo>
                    <a:pt x="0" y="0"/>
                  </a:moveTo>
                  <a:lnTo>
                    <a:pt x="0" y="6080"/>
                  </a:lnTo>
                  <a:lnTo>
                    <a:pt x="37235" y="6080"/>
                  </a:lnTo>
                  <a:lnTo>
                    <a:pt x="372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4"/>
            <p:cNvSpPr/>
            <p:nvPr/>
          </p:nvSpPr>
          <p:spPr>
            <a:xfrm>
              <a:off x="7795563" y="3973628"/>
              <a:ext cx="1094433" cy="21675"/>
            </a:xfrm>
            <a:custGeom>
              <a:rect b="b" l="l" r="r" t="t"/>
              <a:pathLst>
                <a:path extrusionOk="0" h="670" w="33831">
                  <a:moveTo>
                    <a:pt x="1" y="1"/>
                  </a:moveTo>
                  <a:lnTo>
                    <a:pt x="1" y="670"/>
                  </a:lnTo>
                  <a:lnTo>
                    <a:pt x="33831" y="670"/>
                  </a:lnTo>
                  <a:lnTo>
                    <a:pt x="33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
    <p:spTree>
      <p:nvGrpSpPr>
        <p:cNvPr id="2007" name="Shape 2007"/>
        <p:cNvGrpSpPr/>
        <p:nvPr/>
      </p:nvGrpSpPr>
      <p:grpSpPr>
        <a:xfrm>
          <a:off x="0" y="0"/>
          <a:ext cx="0" cy="0"/>
          <a:chOff x="0" y="0"/>
          <a:chExt cx="0" cy="0"/>
        </a:xfrm>
      </p:grpSpPr>
      <p:grpSp>
        <p:nvGrpSpPr>
          <p:cNvPr id="2008" name="Google Shape;2008;p25"/>
          <p:cNvGrpSpPr/>
          <p:nvPr/>
        </p:nvGrpSpPr>
        <p:grpSpPr>
          <a:xfrm flipH="1">
            <a:off x="4999160" y="-163729"/>
            <a:ext cx="1819901" cy="4196681"/>
            <a:chOff x="75598" y="319446"/>
            <a:chExt cx="1819901" cy="4196681"/>
          </a:xfrm>
        </p:grpSpPr>
        <p:grpSp>
          <p:nvGrpSpPr>
            <p:cNvPr id="2009" name="Google Shape;2009;p25"/>
            <p:cNvGrpSpPr/>
            <p:nvPr/>
          </p:nvGrpSpPr>
          <p:grpSpPr>
            <a:xfrm>
              <a:off x="486966" y="319446"/>
              <a:ext cx="983468" cy="405111"/>
              <a:chOff x="2149321" y="1211611"/>
              <a:chExt cx="775850" cy="319589"/>
            </a:xfrm>
          </p:grpSpPr>
          <p:sp>
            <p:nvSpPr>
              <p:cNvPr id="2010" name="Google Shape;2010;p25"/>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25"/>
            <p:cNvGrpSpPr/>
            <p:nvPr/>
          </p:nvGrpSpPr>
          <p:grpSpPr>
            <a:xfrm>
              <a:off x="75613" y="437837"/>
              <a:ext cx="1819887" cy="2578931"/>
              <a:chOff x="1824808" y="1305008"/>
              <a:chExt cx="1435695" cy="2034499"/>
            </a:xfrm>
          </p:grpSpPr>
          <p:sp>
            <p:nvSpPr>
              <p:cNvPr id="2013" name="Google Shape;2013;p25"/>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5" name="Google Shape;2015;p25"/>
            <p:cNvSpPr/>
            <p:nvPr/>
          </p:nvSpPr>
          <p:spPr>
            <a:xfrm>
              <a:off x="75598" y="780594"/>
              <a:ext cx="346554" cy="854175"/>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rot="-5400000">
              <a:off x="1299894" y="2298020"/>
              <a:ext cx="860091" cy="329352"/>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75598" y="3015468"/>
              <a:ext cx="1819872" cy="1500660"/>
            </a:xfrm>
            <a:custGeom>
              <a:rect b="b" l="l" r="r" t="t"/>
              <a:pathLst>
                <a:path extrusionOk="0" h="36597" w="44379">
                  <a:moveTo>
                    <a:pt x="1" y="1"/>
                  </a:moveTo>
                  <a:lnTo>
                    <a:pt x="1" y="36597"/>
                  </a:lnTo>
                  <a:lnTo>
                    <a:pt x="44379" y="36597"/>
                  </a:lnTo>
                  <a:lnTo>
                    <a:pt x="44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192758" y="3449246"/>
              <a:ext cx="1607986" cy="274241"/>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268827" y="3398151"/>
              <a:ext cx="1437190" cy="2620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327387" y="3450477"/>
              <a:ext cx="57369" cy="274241"/>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503147" y="3450477"/>
              <a:ext cx="57369" cy="274241"/>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678907" y="3450477"/>
              <a:ext cx="57369" cy="274241"/>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5"/>
            <p:cNvSpPr/>
            <p:nvPr/>
          </p:nvSpPr>
          <p:spPr>
            <a:xfrm>
              <a:off x="853396" y="3450477"/>
              <a:ext cx="57369" cy="274241"/>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
            <p:cNvSpPr/>
            <p:nvPr/>
          </p:nvSpPr>
          <p:spPr>
            <a:xfrm>
              <a:off x="1605031" y="3449246"/>
              <a:ext cx="57369" cy="275472"/>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5"/>
            <p:cNvSpPr/>
            <p:nvPr/>
          </p:nvSpPr>
          <p:spPr>
            <a:xfrm>
              <a:off x="1428040" y="3449246"/>
              <a:ext cx="58600" cy="275472"/>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5"/>
            <p:cNvSpPr/>
            <p:nvPr/>
          </p:nvSpPr>
          <p:spPr>
            <a:xfrm>
              <a:off x="1252280" y="3449246"/>
              <a:ext cx="57369" cy="275472"/>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5"/>
            <p:cNvSpPr/>
            <p:nvPr/>
          </p:nvSpPr>
          <p:spPr>
            <a:xfrm>
              <a:off x="1076520" y="3449246"/>
              <a:ext cx="57369" cy="275472"/>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5"/>
            <p:cNvSpPr/>
            <p:nvPr/>
          </p:nvSpPr>
          <p:spPr>
            <a:xfrm>
              <a:off x="226425" y="3824425"/>
              <a:ext cx="135899" cy="690524"/>
            </a:xfrm>
            <a:custGeom>
              <a:rect b="b" l="l" r="r" t="t"/>
              <a:pathLst>
                <a:path extrusionOk="0" h="16840" w="3314">
                  <a:moveTo>
                    <a:pt x="1" y="0"/>
                  </a:moveTo>
                  <a:lnTo>
                    <a:pt x="1" y="16840"/>
                  </a:lnTo>
                  <a:lnTo>
                    <a:pt x="3314" y="16840"/>
                  </a:lnTo>
                  <a:lnTo>
                    <a:pt x="3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5"/>
            <p:cNvSpPr/>
            <p:nvPr/>
          </p:nvSpPr>
          <p:spPr>
            <a:xfrm>
              <a:off x="1643660" y="3824425"/>
              <a:ext cx="135899" cy="690524"/>
            </a:xfrm>
            <a:custGeom>
              <a:rect b="b" l="l" r="r" t="t"/>
              <a:pathLst>
                <a:path extrusionOk="0" h="16840" w="3314">
                  <a:moveTo>
                    <a:pt x="1" y="0"/>
                  </a:moveTo>
                  <a:lnTo>
                    <a:pt x="1" y="16840"/>
                  </a:lnTo>
                  <a:lnTo>
                    <a:pt x="3314" y="16840"/>
                  </a:lnTo>
                  <a:lnTo>
                    <a:pt x="3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5"/>
            <p:cNvSpPr/>
            <p:nvPr/>
          </p:nvSpPr>
          <p:spPr>
            <a:xfrm>
              <a:off x="919460" y="3824425"/>
              <a:ext cx="134669" cy="690524"/>
            </a:xfrm>
            <a:custGeom>
              <a:rect b="b" l="l" r="r" t="t"/>
              <a:pathLst>
                <a:path extrusionOk="0" h="16840" w="3284">
                  <a:moveTo>
                    <a:pt x="1" y="0"/>
                  </a:moveTo>
                  <a:lnTo>
                    <a:pt x="1" y="16840"/>
                  </a:lnTo>
                  <a:lnTo>
                    <a:pt x="3283" y="16840"/>
                  </a:lnTo>
                  <a:lnTo>
                    <a:pt x="32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5"/>
            <p:cNvSpPr/>
            <p:nvPr/>
          </p:nvSpPr>
          <p:spPr>
            <a:xfrm>
              <a:off x="480716" y="3926616"/>
              <a:ext cx="135899" cy="286707"/>
            </a:xfrm>
            <a:custGeom>
              <a:rect b="b" l="l" r="r" t="t"/>
              <a:pathLst>
                <a:path extrusionOk="0" h="6992" w="3314">
                  <a:moveTo>
                    <a:pt x="0" y="1"/>
                  </a:moveTo>
                  <a:lnTo>
                    <a:pt x="0" y="6992"/>
                  </a:lnTo>
                  <a:lnTo>
                    <a:pt x="3314" y="6992"/>
                  </a:lnTo>
                  <a:lnTo>
                    <a:pt x="3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5"/>
            <p:cNvSpPr/>
            <p:nvPr/>
          </p:nvSpPr>
          <p:spPr>
            <a:xfrm>
              <a:off x="666441" y="3926616"/>
              <a:ext cx="135899" cy="286707"/>
            </a:xfrm>
            <a:custGeom>
              <a:rect b="b" l="l" r="r" t="t"/>
              <a:pathLst>
                <a:path extrusionOk="0" h="6992" w="3314">
                  <a:moveTo>
                    <a:pt x="0" y="1"/>
                  </a:moveTo>
                  <a:lnTo>
                    <a:pt x="0" y="6992"/>
                  </a:lnTo>
                  <a:lnTo>
                    <a:pt x="3313" y="6992"/>
                  </a:lnTo>
                  <a:lnTo>
                    <a:pt x="3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5"/>
            <p:cNvSpPr/>
            <p:nvPr/>
          </p:nvSpPr>
          <p:spPr>
            <a:xfrm>
              <a:off x="1188718" y="3926616"/>
              <a:ext cx="135899" cy="286707"/>
            </a:xfrm>
            <a:custGeom>
              <a:rect b="b" l="l" r="r" t="t"/>
              <a:pathLst>
                <a:path extrusionOk="0" h="6992" w="3314">
                  <a:moveTo>
                    <a:pt x="0" y="1"/>
                  </a:moveTo>
                  <a:lnTo>
                    <a:pt x="0" y="6992"/>
                  </a:lnTo>
                  <a:lnTo>
                    <a:pt x="3313" y="6992"/>
                  </a:lnTo>
                  <a:lnTo>
                    <a:pt x="3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5"/>
            <p:cNvSpPr/>
            <p:nvPr/>
          </p:nvSpPr>
          <p:spPr>
            <a:xfrm>
              <a:off x="1374443" y="3926616"/>
              <a:ext cx="134628" cy="286707"/>
            </a:xfrm>
            <a:custGeom>
              <a:rect b="b" l="l" r="r" t="t"/>
              <a:pathLst>
                <a:path extrusionOk="0" h="6992" w="3283">
                  <a:moveTo>
                    <a:pt x="0" y="1"/>
                  </a:moveTo>
                  <a:lnTo>
                    <a:pt x="0" y="6992"/>
                  </a:lnTo>
                  <a:lnTo>
                    <a:pt x="3283" y="6992"/>
                  </a:lnTo>
                  <a:lnTo>
                    <a:pt x="32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5"/>
            <p:cNvSpPr/>
            <p:nvPr/>
          </p:nvSpPr>
          <p:spPr>
            <a:xfrm>
              <a:off x="311189" y="3066563"/>
              <a:ext cx="1382363" cy="285477"/>
            </a:xfrm>
            <a:custGeom>
              <a:rect b="b" l="l" r="r" t="t"/>
              <a:pathLst>
                <a:path extrusionOk="0" h="6962" w="33710">
                  <a:moveTo>
                    <a:pt x="1" y="1"/>
                  </a:moveTo>
                  <a:lnTo>
                    <a:pt x="1" y="6961"/>
                  </a:lnTo>
                  <a:lnTo>
                    <a:pt x="33709" y="6961"/>
                  </a:lnTo>
                  <a:lnTo>
                    <a:pt x="337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5"/>
            <p:cNvSpPr/>
            <p:nvPr/>
          </p:nvSpPr>
          <p:spPr>
            <a:xfrm>
              <a:off x="311189" y="1429991"/>
              <a:ext cx="349056" cy="560907"/>
            </a:xfrm>
            <a:custGeom>
              <a:rect b="b" l="l" r="r" t="t"/>
              <a:pathLst>
                <a:path extrusionOk="0" h="13679" w="8512">
                  <a:moveTo>
                    <a:pt x="1" y="0"/>
                  </a:moveTo>
                  <a:lnTo>
                    <a:pt x="1" y="13679"/>
                  </a:lnTo>
                  <a:lnTo>
                    <a:pt x="8511" y="13679"/>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5"/>
            <p:cNvSpPr/>
            <p:nvPr/>
          </p:nvSpPr>
          <p:spPr>
            <a:xfrm>
              <a:off x="811035" y="1429991"/>
              <a:ext cx="349056" cy="560907"/>
            </a:xfrm>
            <a:custGeom>
              <a:rect b="b" l="l" r="r" t="t"/>
              <a:pathLst>
                <a:path extrusionOk="0" h="13679" w="8512">
                  <a:moveTo>
                    <a:pt x="0" y="0"/>
                  </a:moveTo>
                  <a:lnTo>
                    <a:pt x="0" y="13679"/>
                  </a:lnTo>
                  <a:lnTo>
                    <a:pt x="8511" y="13679"/>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5"/>
            <p:cNvSpPr/>
            <p:nvPr/>
          </p:nvSpPr>
          <p:spPr>
            <a:xfrm>
              <a:off x="1312111" y="1429991"/>
              <a:ext cx="347785" cy="560907"/>
            </a:xfrm>
            <a:custGeom>
              <a:rect b="b" l="l" r="r" t="t"/>
              <a:pathLst>
                <a:path extrusionOk="0" h="13679" w="8481">
                  <a:moveTo>
                    <a:pt x="0" y="0"/>
                  </a:moveTo>
                  <a:lnTo>
                    <a:pt x="0" y="13679"/>
                  </a:lnTo>
                  <a:lnTo>
                    <a:pt x="8481" y="13679"/>
                  </a:lnTo>
                  <a:lnTo>
                    <a:pt x="8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
            <p:cNvSpPr/>
            <p:nvPr/>
          </p:nvSpPr>
          <p:spPr>
            <a:xfrm>
              <a:off x="311189" y="2187852"/>
              <a:ext cx="349056" cy="560907"/>
            </a:xfrm>
            <a:custGeom>
              <a:rect b="b" l="l" r="r" t="t"/>
              <a:pathLst>
                <a:path extrusionOk="0" h="13679" w="8512">
                  <a:moveTo>
                    <a:pt x="1" y="0"/>
                  </a:moveTo>
                  <a:lnTo>
                    <a:pt x="1" y="13678"/>
                  </a:lnTo>
                  <a:lnTo>
                    <a:pt x="8511" y="13678"/>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
            <p:cNvSpPr/>
            <p:nvPr/>
          </p:nvSpPr>
          <p:spPr>
            <a:xfrm>
              <a:off x="811035" y="2187852"/>
              <a:ext cx="349056" cy="560907"/>
            </a:xfrm>
            <a:custGeom>
              <a:rect b="b" l="l" r="r" t="t"/>
              <a:pathLst>
                <a:path extrusionOk="0" h="13679" w="8512">
                  <a:moveTo>
                    <a:pt x="0" y="0"/>
                  </a:moveTo>
                  <a:lnTo>
                    <a:pt x="0" y="13678"/>
                  </a:lnTo>
                  <a:lnTo>
                    <a:pt x="8511" y="13678"/>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
            <p:cNvSpPr/>
            <p:nvPr/>
          </p:nvSpPr>
          <p:spPr>
            <a:xfrm>
              <a:off x="1312111" y="2187852"/>
              <a:ext cx="347785" cy="560907"/>
            </a:xfrm>
            <a:custGeom>
              <a:rect b="b" l="l" r="r" t="t"/>
              <a:pathLst>
                <a:path extrusionOk="0" h="13679" w="8481">
                  <a:moveTo>
                    <a:pt x="0" y="0"/>
                  </a:moveTo>
                  <a:lnTo>
                    <a:pt x="0" y="13678"/>
                  </a:lnTo>
                  <a:lnTo>
                    <a:pt x="8481" y="13678"/>
                  </a:lnTo>
                  <a:lnTo>
                    <a:pt x="8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5"/>
            <p:cNvSpPr/>
            <p:nvPr/>
          </p:nvSpPr>
          <p:spPr>
            <a:xfrm>
              <a:off x="311189" y="1415023"/>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5"/>
            <p:cNvSpPr/>
            <p:nvPr/>
          </p:nvSpPr>
          <p:spPr>
            <a:xfrm>
              <a:off x="311189" y="1509751"/>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
            <p:cNvSpPr/>
            <p:nvPr/>
          </p:nvSpPr>
          <p:spPr>
            <a:xfrm>
              <a:off x="311189" y="1604478"/>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5"/>
            <p:cNvSpPr/>
            <p:nvPr/>
          </p:nvSpPr>
          <p:spPr>
            <a:xfrm>
              <a:off x="311189" y="1699206"/>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5"/>
            <p:cNvSpPr/>
            <p:nvPr/>
          </p:nvSpPr>
          <p:spPr>
            <a:xfrm>
              <a:off x="311189" y="1796435"/>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
            <p:cNvSpPr/>
            <p:nvPr/>
          </p:nvSpPr>
          <p:spPr>
            <a:xfrm>
              <a:off x="311189" y="1891162"/>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5"/>
            <p:cNvSpPr/>
            <p:nvPr/>
          </p:nvSpPr>
          <p:spPr>
            <a:xfrm>
              <a:off x="311189" y="1985890"/>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5"/>
            <p:cNvSpPr/>
            <p:nvPr/>
          </p:nvSpPr>
          <p:spPr>
            <a:xfrm>
              <a:off x="799799" y="1415023"/>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5"/>
            <p:cNvSpPr/>
            <p:nvPr/>
          </p:nvSpPr>
          <p:spPr>
            <a:xfrm>
              <a:off x="799799" y="1509751"/>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5"/>
            <p:cNvSpPr/>
            <p:nvPr/>
          </p:nvSpPr>
          <p:spPr>
            <a:xfrm>
              <a:off x="799799" y="1604478"/>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5"/>
            <p:cNvSpPr/>
            <p:nvPr/>
          </p:nvSpPr>
          <p:spPr>
            <a:xfrm>
              <a:off x="799799" y="1699206"/>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
            <p:cNvSpPr/>
            <p:nvPr/>
          </p:nvSpPr>
          <p:spPr>
            <a:xfrm>
              <a:off x="799799" y="1796435"/>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
            <p:cNvSpPr/>
            <p:nvPr/>
          </p:nvSpPr>
          <p:spPr>
            <a:xfrm>
              <a:off x="799799" y="1891162"/>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5"/>
            <p:cNvSpPr/>
            <p:nvPr/>
          </p:nvSpPr>
          <p:spPr>
            <a:xfrm>
              <a:off x="799799" y="1985890"/>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5"/>
            <p:cNvSpPr/>
            <p:nvPr/>
          </p:nvSpPr>
          <p:spPr>
            <a:xfrm>
              <a:off x="1307108" y="1415023"/>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5"/>
            <p:cNvSpPr/>
            <p:nvPr/>
          </p:nvSpPr>
          <p:spPr>
            <a:xfrm>
              <a:off x="1307108" y="1509751"/>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5"/>
            <p:cNvSpPr/>
            <p:nvPr/>
          </p:nvSpPr>
          <p:spPr>
            <a:xfrm>
              <a:off x="1307108" y="1604478"/>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5"/>
            <p:cNvSpPr/>
            <p:nvPr/>
          </p:nvSpPr>
          <p:spPr>
            <a:xfrm>
              <a:off x="1307108" y="1699206"/>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5"/>
            <p:cNvSpPr/>
            <p:nvPr/>
          </p:nvSpPr>
          <p:spPr>
            <a:xfrm>
              <a:off x="1307108" y="1796435"/>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5"/>
            <p:cNvSpPr/>
            <p:nvPr/>
          </p:nvSpPr>
          <p:spPr>
            <a:xfrm>
              <a:off x="1307108" y="1891162"/>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5"/>
            <p:cNvSpPr/>
            <p:nvPr/>
          </p:nvSpPr>
          <p:spPr>
            <a:xfrm>
              <a:off x="1307108" y="1985890"/>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5"/>
            <p:cNvSpPr/>
            <p:nvPr/>
          </p:nvSpPr>
          <p:spPr>
            <a:xfrm>
              <a:off x="311189" y="2172885"/>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5"/>
            <p:cNvSpPr/>
            <p:nvPr/>
          </p:nvSpPr>
          <p:spPr>
            <a:xfrm>
              <a:off x="311189" y="2267612"/>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5"/>
            <p:cNvSpPr/>
            <p:nvPr/>
          </p:nvSpPr>
          <p:spPr>
            <a:xfrm>
              <a:off x="311189" y="2363570"/>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
            <p:cNvSpPr/>
            <p:nvPr/>
          </p:nvSpPr>
          <p:spPr>
            <a:xfrm>
              <a:off x="311189" y="2458298"/>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5"/>
            <p:cNvSpPr/>
            <p:nvPr/>
          </p:nvSpPr>
          <p:spPr>
            <a:xfrm>
              <a:off x="311189" y="2553025"/>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
            <p:cNvSpPr/>
            <p:nvPr/>
          </p:nvSpPr>
          <p:spPr>
            <a:xfrm>
              <a:off x="311189" y="2649024"/>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5"/>
            <p:cNvSpPr/>
            <p:nvPr/>
          </p:nvSpPr>
          <p:spPr>
            <a:xfrm>
              <a:off x="311189" y="2743751"/>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
            <p:cNvSpPr/>
            <p:nvPr/>
          </p:nvSpPr>
          <p:spPr>
            <a:xfrm>
              <a:off x="799799" y="2172885"/>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5"/>
            <p:cNvSpPr/>
            <p:nvPr/>
          </p:nvSpPr>
          <p:spPr>
            <a:xfrm>
              <a:off x="799799" y="2267612"/>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5"/>
            <p:cNvSpPr/>
            <p:nvPr/>
          </p:nvSpPr>
          <p:spPr>
            <a:xfrm>
              <a:off x="799799" y="2363570"/>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5"/>
            <p:cNvSpPr/>
            <p:nvPr/>
          </p:nvSpPr>
          <p:spPr>
            <a:xfrm>
              <a:off x="799799" y="2458298"/>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5"/>
            <p:cNvSpPr/>
            <p:nvPr/>
          </p:nvSpPr>
          <p:spPr>
            <a:xfrm>
              <a:off x="799799" y="2553025"/>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5"/>
            <p:cNvSpPr/>
            <p:nvPr/>
          </p:nvSpPr>
          <p:spPr>
            <a:xfrm>
              <a:off x="799799" y="2649024"/>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5"/>
            <p:cNvSpPr/>
            <p:nvPr/>
          </p:nvSpPr>
          <p:spPr>
            <a:xfrm>
              <a:off x="799799" y="2743751"/>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
            <p:cNvSpPr/>
            <p:nvPr/>
          </p:nvSpPr>
          <p:spPr>
            <a:xfrm>
              <a:off x="1307108" y="2172885"/>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5"/>
            <p:cNvSpPr/>
            <p:nvPr/>
          </p:nvSpPr>
          <p:spPr>
            <a:xfrm>
              <a:off x="1307108" y="2267612"/>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5"/>
            <p:cNvSpPr/>
            <p:nvPr/>
          </p:nvSpPr>
          <p:spPr>
            <a:xfrm>
              <a:off x="1307108" y="2363570"/>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5"/>
            <p:cNvSpPr/>
            <p:nvPr/>
          </p:nvSpPr>
          <p:spPr>
            <a:xfrm>
              <a:off x="1307108" y="2458298"/>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5"/>
            <p:cNvSpPr/>
            <p:nvPr/>
          </p:nvSpPr>
          <p:spPr>
            <a:xfrm>
              <a:off x="1307108" y="2553025"/>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
            <p:cNvSpPr/>
            <p:nvPr/>
          </p:nvSpPr>
          <p:spPr>
            <a:xfrm>
              <a:off x="1307108" y="2649024"/>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5"/>
            <p:cNvSpPr/>
            <p:nvPr/>
          </p:nvSpPr>
          <p:spPr>
            <a:xfrm>
              <a:off x="1307108" y="2743751"/>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5"/>
            <p:cNvSpPr/>
            <p:nvPr/>
          </p:nvSpPr>
          <p:spPr>
            <a:xfrm>
              <a:off x="812265" y="822955"/>
              <a:ext cx="1083213" cy="994658"/>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5"/>
            <p:cNvSpPr/>
            <p:nvPr/>
          </p:nvSpPr>
          <p:spPr>
            <a:xfrm>
              <a:off x="1495335" y="897753"/>
              <a:ext cx="325354" cy="271740"/>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
            <p:cNvSpPr/>
            <p:nvPr/>
          </p:nvSpPr>
          <p:spPr>
            <a:xfrm>
              <a:off x="821000" y="799294"/>
              <a:ext cx="46174" cy="56136"/>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5"/>
            <p:cNvSpPr/>
            <p:nvPr/>
          </p:nvSpPr>
          <p:spPr>
            <a:xfrm>
              <a:off x="804801" y="776863"/>
              <a:ext cx="39900" cy="67330"/>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5"/>
            <p:cNvSpPr/>
            <p:nvPr/>
          </p:nvSpPr>
          <p:spPr>
            <a:xfrm>
              <a:off x="773635" y="882785"/>
              <a:ext cx="66104" cy="23496"/>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5"/>
            <p:cNvSpPr/>
            <p:nvPr/>
          </p:nvSpPr>
          <p:spPr>
            <a:xfrm>
              <a:off x="1009226" y="982967"/>
              <a:ext cx="66104" cy="23004"/>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5"/>
            <p:cNvSpPr/>
            <p:nvPr/>
          </p:nvSpPr>
          <p:spPr>
            <a:xfrm>
              <a:off x="1060322" y="1067894"/>
              <a:ext cx="66104" cy="21938"/>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5"/>
            <p:cNvSpPr/>
            <p:nvPr/>
          </p:nvSpPr>
          <p:spPr>
            <a:xfrm>
              <a:off x="890795" y="898983"/>
              <a:ext cx="31207" cy="61138"/>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5"/>
            <p:cNvSpPr/>
            <p:nvPr/>
          </p:nvSpPr>
          <p:spPr>
            <a:xfrm>
              <a:off x="1009226" y="916083"/>
              <a:ext cx="31207" cy="60236"/>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5"/>
            <p:cNvSpPr/>
            <p:nvPr/>
          </p:nvSpPr>
          <p:spPr>
            <a:xfrm>
              <a:off x="1194951" y="1049809"/>
              <a:ext cx="31207" cy="61138"/>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
            <p:cNvSpPr/>
            <p:nvPr/>
          </p:nvSpPr>
          <p:spPr>
            <a:xfrm>
              <a:off x="1733427" y="919897"/>
              <a:ext cx="67334" cy="18083"/>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5"/>
            <p:cNvSpPr/>
            <p:nvPr/>
          </p:nvSpPr>
          <p:spPr>
            <a:xfrm>
              <a:off x="1690901" y="937653"/>
              <a:ext cx="48799" cy="48673"/>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5"/>
            <p:cNvSpPr/>
            <p:nvPr/>
          </p:nvSpPr>
          <p:spPr>
            <a:xfrm>
              <a:off x="1523548" y="1022416"/>
              <a:ext cx="47856" cy="47525"/>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5"/>
            <p:cNvSpPr/>
            <p:nvPr/>
          </p:nvSpPr>
          <p:spPr>
            <a:xfrm>
              <a:off x="1560783" y="879054"/>
              <a:ext cx="39203" cy="66100"/>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5"/>
            <p:cNvSpPr/>
            <p:nvPr/>
          </p:nvSpPr>
          <p:spPr>
            <a:xfrm>
              <a:off x="1593795" y="1113412"/>
              <a:ext cx="39941" cy="67330"/>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
            <p:cNvSpPr/>
            <p:nvPr/>
          </p:nvSpPr>
          <p:spPr>
            <a:xfrm>
              <a:off x="1745565" y="1215603"/>
              <a:ext cx="40228" cy="66100"/>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5"/>
            <p:cNvSpPr/>
            <p:nvPr/>
          </p:nvSpPr>
          <p:spPr>
            <a:xfrm>
              <a:off x="1729695" y="1366429"/>
              <a:ext cx="38588" cy="67412"/>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5"/>
            <p:cNvSpPr/>
            <p:nvPr/>
          </p:nvSpPr>
          <p:spPr>
            <a:xfrm>
              <a:off x="1484098" y="1166681"/>
              <a:ext cx="61142" cy="27760"/>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5"/>
            <p:cNvSpPr/>
            <p:nvPr/>
          </p:nvSpPr>
          <p:spPr>
            <a:xfrm>
              <a:off x="1686063" y="1250377"/>
              <a:ext cx="62331" cy="28827"/>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25"/>
          <p:cNvSpPr txBox="1"/>
          <p:nvPr>
            <p:ph type="title"/>
          </p:nvPr>
        </p:nvSpPr>
        <p:spPr>
          <a:xfrm>
            <a:off x="1076250" y="1487150"/>
            <a:ext cx="3286200" cy="456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104" name="Google Shape;2104;p25"/>
          <p:cNvSpPr txBox="1"/>
          <p:nvPr>
            <p:ph idx="1" type="subTitle"/>
          </p:nvPr>
        </p:nvSpPr>
        <p:spPr>
          <a:xfrm>
            <a:off x="1076250" y="2218375"/>
            <a:ext cx="3286200" cy="134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105" name="Google Shape;2105;p25"/>
          <p:cNvGrpSpPr/>
          <p:nvPr/>
        </p:nvGrpSpPr>
        <p:grpSpPr>
          <a:xfrm>
            <a:off x="5988990" y="1345200"/>
            <a:ext cx="1485830" cy="2680608"/>
            <a:chOff x="-2501610" y="1441375"/>
            <a:chExt cx="1485830" cy="2680608"/>
          </a:xfrm>
        </p:grpSpPr>
        <p:sp>
          <p:nvSpPr>
            <p:cNvPr id="2106" name="Google Shape;2106;p25"/>
            <p:cNvSpPr/>
            <p:nvPr/>
          </p:nvSpPr>
          <p:spPr>
            <a:xfrm>
              <a:off x="-2501610" y="2310661"/>
              <a:ext cx="1435661" cy="1808333"/>
            </a:xfrm>
            <a:custGeom>
              <a:rect b="b" l="l" r="r" t="t"/>
              <a:pathLst>
                <a:path extrusionOk="0" h="55899" w="44379">
                  <a:moveTo>
                    <a:pt x="0" y="1"/>
                  </a:moveTo>
                  <a:lnTo>
                    <a:pt x="0" y="55898"/>
                  </a:lnTo>
                  <a:lnTo>
                    <a:pt x="44378" y="55898"/>
                  </a:lnTo>
                  <a:lnTo>
                    <a:pt x="43861" y="4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5"/>
            <p:cNvSpPr/>
            <p:nvPr/>
          </p:nvSpPr>
          <p:spPr>
            <a:xfrm>
              <a:off x="-1825085" y="1991420"/>
              <a:ext cx="755211" cy="2050861"/>
            </a:xfrm>
            <a:custGeom>
              <a:rect b="b" l="l" r="r" t="t"/>
              <a:pathLst>
                <a:path extrusionOk="0" h="63396" w="23345">
                  <a:moveTo>
                    <a:pt x="23056" y="1"/>
                  </a:moveTo>
                  <a:cubicBezTo>
                    <a:pt x="19963" y="1"/>
                    <a:pt x="19270" y="7086"/>
                    <a:pt x="14226" y="7528"/>
                  </a:cubicBezTo>
                  <a:cubicBezTo>
                    <a:pt x="9028" y="7984"/>
                    <a:pt x="12828" y="12239"/>
                    <a:pt x="9028" y="16495"/>
                  </a:cubicBezTo>
                  <a:cubicBezTo>
                    <a:pt x="5229" y="20750"/>
                    <a:pt x="3800" y="19838"/>
                    <a:pt x="1916" y="24550"/>
                  </a:cubicBezTo>
                  <a:cubicBezTo>
                    <a:pt x="1" y="29261"/>
                    <a:pt x="2371" y="30203"/>
                    <a:pt x="1916" y="33516"/>
                  </a:cubicBezTo>
                  <a:cubicBezTo>
                    <a:pt x="1460" y="36799"/>
                    <a:pt x="5229" y="36799"/>
                    <a:pt x="7113" y="42027"/>
                  </a:cubicBezTo>
                  <a:cubicBezTo>
                    <a:pt x="8967" y="47225"/>
                    <a:pt x="11825" y="45310"/>
                    <a:pt x="12767" y="47681"/>
                  </a:cubicBezTo>
                  <a:cubicBezTo>
                    <a:pt x="13739" y="50021"/>
                    <a:pt x="19849" y="51450"/>
                    <a:pt x="19393" y="55249"/>
                  </a:cubicBezTo>
                  <a:cubicBezTo>
                    <a:pt x="18937" y="59049"/>
                    <a:pt x="23314" y="63395"/>
                    <a:pt x="23314" y="63395"/>
                  </a:cubicBezTo>
                  <a:lnTo>
                    <a:pt x="23344" y="63395"/>
                  </a:lnTo>
                  <a:lnTo>
                    <a:pt x="23344" y="20"/>
                  </a:lnTo>
                  <a:cubicBezTo>
                    <a:pt x="23246" y="7"/>
                    <a:pt x="23150" y="1"/>
                    <a:pt x="23056" y="1"/>
                  </a:cubicBezTo>
                  <a:close/>
                </a:path>
              </a:pathLst>
            </a:custGeom>
            <a:solidFill>
              <a:srgbClr val="BFB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5"/>
            <p:cNvSpPr/>
            <p:nvPr/>
          </p:nvSpPr>
          <p:spPr>
            <a:xfrm>
              <a:off x="-1981146" y="1446305"/>
              <a:ext cx="910297" cy="909585"/>
            </a:xfrm>
            <a:custGeom>
              <a:rect b="b" l="l" r="r" t="t"/>
              <a:pathLst>
                <a:path extrusionOk="0" h="28117" w="28139">
                  <a:moveTo>
                    <a:pt x="28138" y="1"/>
                  </a:moveTo>
                  <a:lnTo>
                    <a:pt x="80" y="28059"/>
                  </a:lnTo>
                  <a:lnTo>
                    <a:pt x="80" y="28059"/>
                  </a:lnTo>
                  <a:cubicBezTo>
                    <a:pt x="609" y="27899"/>
                    <a:pt x="4209" y="27848"/>
                    <a:pt x="8664" y="27848"/>
                  </a:cubicBezTo>
                  <a:cubicBezTo>
                    <a:pt x="16930" y="27848"/>
                    <a:pt x="28138" y="28026"/>
                    <a:pt x="28138" y="28026"/>
                  </a:cubicBezTo>
                  <a:lnTo>
                    <a:pt x="28138" y="1"/>
                  </a:lnTo>
                  <a:close/>
                  <a:moveTo>
                    <a:pt x="80" y="28059"/>
                  </a:moveTo>
                  <a:lnTo>
                    <a:pt x="80" y="28059"/>
                  </a:lnTo>
                  <a:cubicBezTo>
                    <a:pt x="21" y="28077"/>
                    <a:pt x="0" y="28096"/>
                    <a:pt x="22" y="28117"/>
                  </a:cubicBezTo>
                  <a:lnTo>
                    <a:pt x="80" y="280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5"/>
            <p:cNvSpPr/>
            <p:nvPr/>
          </p:nvSpPr>
          <p:spPr>
            <a:xfrm>
              <a:off x="-2496700" y="1441375"/>
              <a:ext cx="1480920" cy="870280"/>
            </a:xfrm>
            <a:custGeom>
              <a:rect b="b" l="l" r="r" t="t"/>
              <a:pathLst>
                <a:path extrusionOk="0" h="26902" w="44075">
                  <a:moveTo>
                    <a:pt x="44074" y="1"/>
                  </a:moveTo>
                  <a:lnTo>
                    <a:pt x="0" y="366"/>
                  </a:lnTo>
                  <a:lnTo>
                    <a:pt x="0" y="26871"/>
                  </a:lnTo>
                  <a:lnTo>
                    <a:pt x="42645" y="26901"/>
                  </a:lnTo>
                  <a:lnTo>
                    <a:pt x="44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5"/>
            <p:cNvSpPr/>
            <p:nvPr/>
          </p:nvSpPr>
          <p:spPr>
            <a:xfrm>
              <a:off x="-2392458" y="1746232"/>
              <a:ext cx="296973" cy="397290"/>
            </a:xfrm>
            <a:custGeom>
              <a:rect b="b" l="l" r="r" t="t"/>
              <a:pathLst>
                <a:path extrusionOk="0" h="12281" w="9180">
                  <a:moveTo>
                    <a:pt x="0" y="1"/>
                  </a:moveTo>
                  <a:lnTo>
                    <a:pt x="0" y="7691"/>
                  </a:lnTo>
                  <a:cubicBezTo>
                    <a:pt x="0" y="10244"/>
                    <a:pt x="2037" y="12280"/>
                    <a:pt x="4590" y="12280"/>
                  </a:cubicBezTo>
                  <a:cubicBezTo>
                    <a:pt x="7143" y="12280"/>
                    <a:pt x="9180" y="10244"/>
                    <a:pt x="9180" y="7691"/>
                  </a:cubicBezTo>
                  <a:lnTo>
                    <a:pt x="91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5"/>
            <p:cNvSpPr/>
            <p:nvPr/>
          </p:nvSpPr>
          <p:spPr>
            <a:xfrm>
              <a:off x="-2421962" y="1637079"/>
              <a:ext cx="346145" cy="109181"/>
            </a:xfrm>
            <a:custGeom>
              <a:rect b="b" l="l" r="r" t="t"/>
              <a:pathLst>
                <a:path extrusionOk="0" h="3375" w="10700">
                  <a:moveTo>
                    <a:pt x="5502" y="1"/>
                  </a:moveTo>
                  <a:lnTo>
                    <a:pt x="0" y="3375"/>
                  </a:lnTo>
                  <a:lnTo>
                    <a:pt x="10700" y="3375"/>
                  </a:lnTo>
                  <a:lnTo>
                    <a:pt x="5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5"/>
            <p:cNvSpPr/>
            <p:nvPr/>
          </p:nvSpPr>
          <p:spPr>
            <a:xfrm>
              <a:off x="-2392458" y="1746232"/>
              <a:ext cx="296973" cy="53119"/>
            </a:xfrm>
            <a:custGeom>
              <a:rect b="b" l="l" r="r" t="t"/>
              <a:pathLst>
                <a:path extrusionOk="0" h="1642" w="9180">
                  <a:moveTo>
                    <a:pt x="0" y="1"/>
                  </a:moveTo>
                  <a:lnTo>
                    <a:pt x="9180" y="1642"/>
                  </a:lnTo>
                  <a:lnTo>
                    <a:pt x="9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5"/>
            <p:cNvSpPr/>
            <p:nvPr/>
          </p:nvSpPr>
          <p:spPr>
            <a:xfrm>
              <a:off x="-2402292" y="1944867"/>
              <a:ext cx="316642" cy="39370"/>
            </a:xfrm>
            <a:custGeom>
              <a:rect b="b" l="l" r="r" t="t"/>
              <a:pathLst>
                <a:path extrusionOk="0" h="1217" w="9788">
                  <a:moveTo>
                    <a:pt x="0" y="0"/>
                  </a:moveTo>
                  <a:lnTo>
                    <a:pt x="0" y="1216"/>
                  </a:lnTo>
                  <a:lnTo>
                    <a:pt x="9788" y="1216"/>
                  </a:lnTo>
                  <a:lnTo>
                    <a:pt x="97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5"/>
            <p:cNvSpPr/>
            <p:nvPr/>
          </p:nvSpPr>
          <p:spPr>
            <a:xfrm>
              <a:off x="-2095507" y="1962563"/>
              <a:ext cx="125906" cy="351062"/>
            </a:xfrm>
            <a:custGeom>
              <a:rect b="b" l="l" r="r" t="t"/>
              <a:pathLst>
                <a:path extrusionOk="0" h="10852" w="3892">
                  <a:moveTo>
                    <a:pt x="366" y="1"/>
                  </a:moveTo>
                  <a:lnTo>
                    <a:pt x="1" y="122"/>
                  </a:lnTo>
                  <a:lnTo>
                    <a:pt x="3527" y="10852"/>
                  </a:lnTo>
                  <a:lnTo>
                    <a:pt x="3891" y="10730"/>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5"/>
            <p:cNvSpPr/>
            <p:nvPr/>
          </p:nvSpPr>
          <p:spPr>
            <a:xfrm>
              <a:off x="-2254804" y="1970425"/>
              <a:ext cx="11840" cy="341260"/>
            </a:xfrm>
            <a:custGeom>
              <a:rect b="b" l="l" r="r" t="t"/>
              <a:pathLst>
                <a:path extrusionOk="0" h="10549" w="366">
                  <a:moveTo>
                    <a:pt x="1" y="1"/>
                  </a:moveTo>
                  <a:lnTo>
                    <a:pt x="1" y="10548"/>
                  </a:lnTo>
                  <a:lnTo>
                    <a:pt x="365" y="10548"/>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5"/>
            <p:cNvSpPr/>
            <p:nvPr/>
          </p:nvSpPr>
          <p:spPr>
            <a:xfrm>
              <a:off x="-2335423"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2134846" y="2537830"/>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2387540" y="2959656"/>
              <a:ext cx="305837" cy="31509"/>
            </a:xfrm>
            <a:custGeom>
              <a:rect b="b" l="l" r="r" t="t"/>
              <a:pathLst>
                <a:path extrusionOk="0" h="974" w="9454">
                  <a:moveTo>
                    <a:pt x="0" y="1"/>
                  </a:moveTo>
                  <a:lnTo>
                    <a:pt x="0" y="973"/>
                  </a:lnTo>
                  <a:lnTo>
                    <a:pt x="9453" y="973"/>
                  </a:lnTo>
                  <a:lnTo>
                    <a:pt x="9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5"/>
            <p:cNvSpPr/>
            <p:nvPr/>
          </p:nvSpPr>
          <p:spPr>
            <a:xfrm>
              <a:off x="-2357066" y="2677458"/>
              <a:ext cx="243887" cy="7893"/>
            </a:xfrm>
            <a:custGeom>
              <a:rect b="b" l="l" r="r" t="t"/>
              <a:pathLst>
                <a:path extrusionOk="0" h="244" w="7539">
                  <a:moveTo>
                    <a:pt x="1" y="0"/>
                  </a:moveTo>
                  <a:lnTo>
                    <a:pt x="1" y="243"/>
                  </a:lnTo>
                  <a:lnTo>
                    <a:pt x="7539" y="24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5"/>
            <p:cNvSpPr/>
            <p:nvPr/>
          </p:nvSpPr>
          <p:spPr>
            <a:xfrm>
              <a:off x="-2361983" y="2662706"/>
              <a:ext cx="242916" cy="6923"/>
            </a:xfrm>
            <a:custGeom>
              <a:rect b="b" l="l" r="r" t="t"/>
              <a:pathLst>
                <a:path extrusionOk="0" h="214" w="7509">
                  <a:moveTo>
                    <a:pt x="1" y="0"/>
                  </a:moveTo>
                  <a:lnTo>
                    <a:pt x="1"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2356095" y="2846589"/>
              <a:ext cx="242916" cy="7893"/>
            </a:xfrm>
            <a:custGeom>
              <a:rect b="b" l="l" r="r" t="t"/>
              <a:pathLst>
                <a:path extrusionOk="0" h="244" w="7509">
                  <a:moveTo>
                    <a:pt x="1" y="0"/>
                  </a:moveTo>
                  <a:lnTo>
                    <a:pt x="1" y="243"/>
                  </a:lnTo>
                  <a:lnTo>
                    <a:pt x="7509" y="243"/>
                  </a:lnTo>
                  <a:lnTo>
                    <a:pt x="7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2362954" y="2830834"/>
              <a:ext cx="243887" cy="7926"/>
            </a:xfrm>
            <a:custGeom>
              <a:rect b="b" l="l" r="r" t="t"/>
              <a:pathLst>
                <a:path extrusionOk="0" h="245"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5"/>
            <p:cNvSpPr/>
            <p:nvPr/>
          </p:nvSpPr>
          <p:spPr>
            <a:xfrm>
              <a:off x="-2366900" y="2529937"/>
              <a:ext cx="264526" cy="24618"/>
            </a:xfrm>
            <a:custGeom>
              <a:rect b="b" l="l" r="r" t="t"/>
              <a:pathLst>
                <a:path extrusionOk="0" h="761" w="8177">
                  <a:moveTo>
                    <a:pt x="1" y="1"/>
                  </a:moveTo>
                  <a:lnTo>
                    <a:pt x="1" y="761"/>
                  </a:lnTo>
                  <a:lnTo>
                    <a:pt x="8177" y="761"/>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5"/>
            <p:cNvSpPr/>
            <p:nvPr/>
          </p:nvSpPr>
          <p:spPr>
            <a:xfrm>
              <a:off x="-1881117"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1913597" y="2537830"/>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1680540" y="2537830"/>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5"/>
            <p:cNvSpPr/>
            <p:nvPr/>
          </p:nvSpPr>
          <p:spPr>
            <a:xfrm>
              <a:off x="-1933234" y="2960659"/>
              <a:ext cx="305837" cy="31477"/>
            </a:xfrm>
            <a:custGeom>
              <a:rect b="b" l="l" r="r" t="t"/>
              <a:pathLst>
                <a:path extrusionOk="0" h="973" w="9454">
                  <a:moveTo>
                    <a:pt x="0" y="0"/>
                  </a:moveTo>
                  <a:lnTo>
                    <a:pt x="0" y="973"/>
                  </a:lnTo>
                  <a:lnTo>
                    <a:pt x="9453" y="973"/>
                  </a:lnTo>
                  <a:lnTo>
                    <a:pt x="9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5"/>
            <p:cNvSpPr/>
            <p:nvPr/>
          </p:nvSpPr>
          <p:spPr>
            <a:xfrm>
              <a:off x="-1902760" y="2678428"/>
              <a:ext cx="242916" cy="7893"/>
            </a:xfrm>
            <a:custGeom>
              <a:rect b="b" l="l" r="r" t="t"/>
              <a:pathLst>
                <a:path extrusionOk="0" h="244" w="7509">
                  <a:moveTo>
                    <a:pt x="0" y="1"/>
                  </a:moveTo>
                  <a:lnTo>
                    <a:pt x="0"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1908680" y="2661703"/>
              <a:ext cx="243919" cy="7926"/>
            </a:xfrm>
            <a:custGeom>
              <a:rect b="b" l="l" r="r" t="t"/>
              <a:pathLst>
                <a:path extrusionOk="0" h="245" w="7540">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1902760" y="2847560"/>
              <a:ext cx="243887" cy="6923"/>
            </a:xfrm>
            <a:custGeom>
              <a:rect b="b" l="l" r="r" t="t"/>
              <a:pathLst>
                <a:path extrusionOk="0" h="214" w="7539">
                  <a:moveTo>
                    <a:pt x="0" y="1"/>
                  </a:moveTo>
                  <a:lnTo>
                    <a:pt x="0" y="213"/>
                  </a:lnTo>
                  <a:lnTo>
                    <a:pt x="7538" y="213"/>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1908680" y="2830834"/>
              <a:ext cx="242916" cy="6923"/>
            </a:xfrm>
            <a:custGeom>
              <a:rect b="b" l="l" r="r" t="t"/>
              <a:pathLst>
                <a:path extrusionOk="0" h="214" w="7509">
                  <a:moveTo>
                    <a:pt x="1" y="1"/>
                  </a:moveTo>
                  <a:lnTo>
                    <a:pt x="1" y="214"/>
                  </a:lnTo>
                  <a:lnTo>
                    <a:pt x="7509" y="214"/>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1912594" y="2529937"/>
              <a:ext cx="263555" cy="24618"/>
            </a:xfrm>
            <a:custGeom>
              <a:rect b="b" l="l" r="r" t="t"/>
              <a:pathLst>
                <a:path extrusionOk="0" h="761" w="8147">
                  <a:moveTo>
                    <a:pt x="0" y="1"/>
                  </a:moveTo>
                  <a:lnTo>
                    <a:pt x="0" y="761"/>
                  </a:lnTo>
                  <a:lnTo>
                    <a:pt x="8146" y="761"/>
                  </a:lnTo>
                  <a:lnTo>
                    <a:pt x="81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1427813" y="2537830"/>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1458288" y="2537830"/>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1479931" y="2959656"/>
              <a:ext cx="306807" cy="32479"/>
            </a:xfrm>
            <a:custGeom>
              <a:rect b="b" l="l" r="r" t="t"/>
              <a:pathLst>
                <a:path extrusionOk="0" h="1004" w="9484">
                  <a:moveTo>
                    <a:pt x="0" y="1"/>
                  </a:moveTo>
                  <a:lnTo>
                    <a:pt x="0" y="1004"/>
                  </a:lnTo>
                  <a:lnTo>
                    <a:pt x="9484" y="1004"/>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1449456" y="2678428"/>
              <a:ext cx="243887" cy="6923"/>
            </a:xfrm>
            <a:custGeom>
              <a:rect b="b" l="l" r="r" t="t"/>
              <a:pathLst>
                <a:path extrusionOk="0" h="214" w="7539">
                  <a:moveTo>
                    <a:pt x="1" y="1"/>
                  </a:moveTo>
                  <a:lnTo>
                    <a:pt x="1" y="213"/>
                  </a:lnTo>
                  <a:lnTo>
                    <a:pt x="7539" y="213"/>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1454374" y="2662706"/>
              <a:ext cx="243887" cy="6923"/>
            </a:xfrm>
            <a:custGeom>
              <a:rect b="b" l="l" r="r" t="t"/>
              <a:pathLst>
                <a:path extrusionOk="0" h="214" w="7539">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1448453" y="2846589"/>
              <a:ext cx="242884" cy="7893"/>
            </a:xfrm>
            <a:custGeom>
              <a:rect b="b" l="l" r="r" t="t"/>
              <a:pathLst>
                <a:path extrusionOk="0" h="244" w="7508">
                  <a:moveTo>
                    <a:pt x="0" y="0"/>
                  </a:moveTo>
                  <a:lnTo>
                    <a:pt x="0" y="243"/>
                  </a:lnTo>
                  <a:lnTo>
                    <a:pt x="7508" y="24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1455344" y="2831837"/>
              <a:ext cx="243887" cy="6923"/>
            </a:xfrm>
            <a:custGeom>
              <a:rect b="b" l="l" r="r" t="t"/>
              <a:pathLst>
                <a:path extrusionOk="0" h="214" w="7539">
                  <a:moveTo>
                    <a:pt x="0" y="0"/>
                  </a:moveTo>
                  <a:lnTo>
                    <a:pt x="0" y="213"/>
                  </a:lnTo>
                  <a:lnTo>
                    <a:pt x="7538" y="213"/>
                  </a:lnTo>
                  <a:lnTo>
                    <a:pt x="75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1459291" y="2530940"/>
              <a:ext cx="264558" cy="24618"/>
            </a:xfrm>
            <a:custGeom>
              <a:rect b="b" l="l" r="r" t="t"/>
              <a:pathLst>
                <a:path extrusionOk="0" h="761" w="8178">
                  <a:moveTo>
                    <a:pt x="1" y="0"/>
                  </a:moveTo>
                  <a:lnTo>
                    <a:pt x="1" y="760"/>
                  </a:lnTo>
                  <a:lnTo>
                    <a:pt x="8177" y="760"/>
                  </a:lnTo>
                  <a:lnTo>
                    <a:pt x="81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2335423"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2134846" y="3132735"/>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2388543" y="3555563"/>
              <a:ext cx="306840" cy="31509"/>
            </a:xfrm>
            <a:custGeom>
              <a:rect b="b" l="l" r="r" t="t"/>
              <a:pathLst>
                <a:path extrusionOk="0" h="974" w="9485">
                  <a:moveTo>
                    <a:pt x="1" y="0"/>
                  </a:moveTo>
                  <a:lnTo>
                    <a:pt x="1" y="973"/>
                  </a:lnTo>
                  <a:lnTo>
                    <a:pt x="9484" y="973"/>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235706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2362954" y="3257610"/>
              <a:ext cx="243887" cy="7893"/>
            </a:xfrm>
            <a:custGeom>
              <a:rect b="b" l="l" r="r" t="t"/>
              <a:pathLst>
                <a:path extrusionOk="0" h="244"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2357066" y="3442464"/>
              <a:ext cx="243887" cy="6923"/>
            </a:xfrm>
            <a:custGeom>
              <a:rect b="b" l="l" r="r" t="t"/>
              <a:pathLst>
                <a:path extrusionOk="0" h="214" w="7539">
                  <a:moveTo>
                    <a:pt x="1" y="1"/>
                  </a:moveTo>
                  <a:lnTo>
                    <a:pt x="1" y="214"/>
                  </a:lnTo>
                  <a:lnTo>
                    <a:pt x="7539" y="21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5"/>
            <p:cNvSpPr/>
            <p:nvPr/>
          </p:nvSpPr>
          <p:spPr>
            <a:xfrm>
              <a:off x="-2361983" y="3426741"/>
              <a:ext cx="242916" cy="7893"/>
            </a:xfrm>
            <a:custGeom>
              <a:rect b="b" l="l" r="r" t="t"/>
              <a:pathLst>
                <a:path extrusionOk="0" h="244"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5"/>
            <p:cNvSpPr/>
            <p:nvPr/>
          </p:nvSpPr>
          <p:spPr>
            <a:xfrm>
              <a:off x="-2366900" y="3125844"/>
              <a:ext cx="263555" cy="24618"/>
            </a:xfrm>
            <a:custGeom>
              <a:rect b="b" l="l" r="r" t="t"/>
              <a:pathLst>
                <a:path extrusionOk="0" h="761" w="8147">
                  <a:moveTo>
                    <a:pt x="1" y="1"/>
                  </a:moveTo>
                  <a:lnTo>
                    <a:pt x="1" y="760"/>
                  </a:lnTo>
                  <a:lnTo>
                    <a:pt x="8147" y="760"/>
                  </a:lnTo>
                  <a:lnTo>
                    <a:pt x="8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1881117"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1913597" y="3132735"/>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1680540" y="3132735"/>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1934237" y="3555563"/>
              <a:ext cx="305837" cy="32479"/>
            </a:xfrm>
            <a:custGeom>
              <a:rect b="b" l="l" r="r" t="t"/>
              <a:pathLst>
                <a:path extrusionOk="0" h="1004" w="9454">
                  <a:moveTo>
                    <a:pt x="1" y="0"/>
                  </a:moveTo>
                  <a:lnTo>
                    <a:pt x="1" y="1003"/>
                  </a:lnTo>
                  <a:lnTo>
                    <a:pt x="9454" y="100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5"/>
            <p:cNvSpPr/>
            <p:nvPr/>
          </p:nvSpPr>
          <p:spPr>
            <a:xfrm>
              <a:off x="-1903762" y="3274335"/>
              <a:ext cx="243919" cy="6923"/>
            </a:xfrm>
            <a:custGeom>
              <a:rect b="b" l="l" r="r" t="t"/>
              <a:pathLst>
                <a:path extrusionOk="0" h="214" w="7540">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
            <p:cNvSpPr/>
            <p:nvPr/>
          </p:nvSpPr>
          <p:spPr>
            <a:xfrm>
              <a:off x="-1908680" y="3257610"/>
              <a:ext cx="242916" cy="6923"/>
            </a:xfrm>
            <a:custGeom>
              <a:rect b="b" l="l" r="r" t="t"/>
              <a:pathLst>
                <a:path extrusionOk="0" h="214" w="7509">
                  <a:moveTo>
                    <a:pt x="1" y="1"/>
                  </a:moveTo>
                  <a:lnTo>
                    <a:pt x="1" y="213"/>
                  </a:lnTo>
                  <a:lnTo>
                    <a:pt x="7509" y="213"/>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1902760" y="3443467"/>
              <a:ext cx="242916" cy="6923"/>
            </a:xfrm>
            <a:custGeom>
              <a:rect b="b" l="l" r="r" t="t"/>
              <a:pathLst>
                <a:path extrusionOk="0" h="214" w="7509">
                  <a:moveTo>
                    <a:pt x="0" y="0"/>
                  </a:moveTo>
                  <a:lnTo>
                    <a:pt x="0"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1907677" y="3426741"/>
              <a:ext cx="242916" cy="6923"/>
            </a:xfrm>
            <a:custGeom>
              <a:rect b="b" l="l" r="r" t="t"/>
              <a:pathLst>
                <a:path extrusionOk="0" h="214" w="7509">
                  <a:moveTo>
                    <a:pt x="0" y="1"/>
                  </a:moveTo>
                  <a:lnTo>
                    <a:pt x="0" y="213"/>
                  </a:lnTo>
                  <a:lnTo>
                    <a:pt x="7508" y="213"/>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1913597"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1427813" y="3132735"/>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5"/>
            <p:cNvSpPr/>
            <p:nvPr/>
          </p:nvSpPr>
          <p:spPr>
            <a:xfrm>
              <a:off x="-1458288" y="3132735"/>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1479931" y="3555563"/>
              <a:ext cx="305837" cy="31509"/>
            </a:xfrm>
            <a:custGeom>
              <a:rect b="b" l="l" r="r" t="t"/>
              <a:pathLst>
                <a:path extrusionOk="0" h="974" w="9454">
                  <a:moveTo>
                    <a:pt x="0" y="0"/>
                  </a:moveTo>
                  <a:lnTo>
                    <a:pt x="0" y="973"/>
                  </a:lnTo>
                  <a:lnTo>
                    <a:pt x="9454" y="97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144945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1454374" y="3258580"/>
              <a:ext cx="242916" cy="6923"/>
            </a:xfrm>
            <a:custGeom>
              <a:rect b="b" l="l" r="r" t="t"/>
              <a:pathLst>
                <a:path extrusionOk="0" h="214" w="7509">
                  <a:moveTo>
                    <a:pt x="1" y="1"/>
                  </a:moveTo>
                  <a:lnTo>
                    <a:pt x="1" y="214"/>
                  </a:lnTo>
                  <a:lnTo>
                    <a:pt x="7508" y="21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1449456" y="3442464"/>
              <a:ext cx="243887" cy="7926"/>
            </a:xfrm>
            <a:custGeom>
              <a:rect b="b" l="l" r="r" t="t"/>
              <a:pathLst>
                <a:path extrusionOk="0" h="245"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1454374" y="3426741"/>
              <a:ext cx="243887" cy="7893"/>
            </a:xfrm>
            <a:custGeom>
              <a:rect b="b" l="l" r="r" t="t"/>
              <a:pathLst>
                <a:path extrusionOk="0" h="244"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1459291"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5"/>
            <p:cNvSpPr/>
            <p:nvPr/>
          </p:nvSpPr>
          <p:spPr>
            <a:xfrm>
              <a:off x="-1524572" y="1886900"/>
              <a:ext cx="367785" cy="367785"/>
            </a:xfrm>
            <a:custGeom>
              <a:rect b="b" l="l" r="r" t="t"/>
              <a:pathLst>
                <a:path extrusionOk="0" h="10244" w="10244">
                  <a:moveTo>
                    <a:pt x="5137" y="0"/>
                  </a:moveTo>
                  <a:cubicBezTo>
                    <a:pt x="2280" y="0"/>
                    <a:pt x="0" y="2280"/>
                    <a:pt x="0" y="5137"/>
                  </a:cubicBezTo>
                  <a:cubicBezTo>
                    <a:pt x="0" y="7964"/>
                    <a:pt x="2280" y="10243"/>
                    <a:pt x="5137" y="10243"/>
                  </a:cubicBezTo>
                  <a:cubicBezTo>
                    <a:pt x="7964" y="10243"/>
                    <a:pt x="10244" y="7964"/>
                    <a:pt x="10244" y="5137"/>
                  </a:cubicBezTo>
                  <a:cubicBezTo>
                    <a:pt x="10244" y="2280"/>
                    <a:pt x="7964" y="0"/>
                    <a:pt x="5137" y="0"/>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5"/>
            <p:cNvSpPr/>
            <p:nvPr/>
          </p:nvSpPr>
          <p:spPr>
            <a:xfrm>
              <a:off x="-1348165" y="1888803"/>
              <a:ext cx="21675" cy="366817"/>
            </a:xfrm>
            <a:custGeom>
              <a:rect b="b" l="l" r="r" t="t"/>
              <a:pathLst>
                <a:path extrusionOk="0" h="11339" w="670">
                  <a:moveTo>
                    <a:pt x="0" y="1"/>
                  </a:moveTo>
                  <a:lnTo>
                    <a:pt x="0" y="11338"/>
                  </a:lnTo>
                  <a:lnTo>
                    <a:pt x="669" y="11338"/>
                  </a:lnTo>
                  <a:lnTo>
                    <a:pt x="6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1520240" y="2061881"/>
              <a:ext cx="366784" cy="20672"/>
            </a:xfrm>
            <a:custGeom>
              <a:rect b="b" l="l" r="r" t="t"/>
              <a:pathLst>
                <a:path extrusionOk="0" h="639" w="11338">
                  <a:moveTo>
                    <a:pt x="0" y="1"/>
                  </a:moveTo>
                  <a:lnTo>
                    <a:pt x="0" y="639"/>
                  </a:lnTo>
                  <a:lnTo>
                    <a:pt x="11338" y="639"/>
                  </a:lnTo>
                  <a:lnTo>
                    <a:pt x="1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2182046"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1734631"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25"/>
          <p:cNvGrpSpPr/>
          <p:nvPr/>
        </p:nvGrpSpPr>
        <p:grpSpPr>
          <a:xfrm>
            <a:off x="7398617" y="730052"/>
            <a:ext cx="1745374" cy="3310835"/>
            <a:chOff x="1704083" y="-3322664"/>
            <a:chExt cx="1435695" cy="3310835"/>
          </a:xfrm>
        </p:grpSpPr>
        <p:grpSp>
          <p:nvGrpSpPr>
            <p:cNvPr id="2172" name="Google Shape;2172;p25"/>
            <p:cNvGrpSpPr/>
            <p:nvPr/>
          </p:nvGrpSpPr>
          <p:grpSpPr>
            <a:xfrm>
              <a:off x="2028596" y="-3322664"/>
              <a:ext cx="775850" cy="319589"/>
              <a:chOff x="2149321" y="1211611"/>
              <a:chExt cx="775850" cy="319589"/>
            </a:xfrm>
          </p:grpSpPr>
          <p:sp>
            <p:nvSpPr>
              <p:cNvPr id="2173" name="Google Shape;2173;p25"/>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25"/>
            <p:cNvGrpSpPr/>
            <p:nvPr/>
          </p:nvGrpSpPr>
          <p:grpSpPr>
            <a:xfrm>
              <a:off x="1704083" y="-3229267"/>
              <a:ext cx="1435695" cy="2034499"/>
              <a:chOff x="1824808" y="1305008"/>
              <a:chExt cx="1435695" cy="2034499"/>
            </a:xfrm>
          </p:grpSpPr>
          <p:sp>
            <p:nvSpPr>
              <p:cNvPr id="2176" name="Google Shape;2176;p25"/>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8" name="Google Shape;2178;p25"/>
            <p:cNvSpPr/>
            <p:nvPr/>
          </p:nvSpPr>
          <p:spPr>
            <a:xfrm>
              <a:off x="1704083" y="-2958844"/>
              <a:ext cx="273390" cy="673883"/>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a:off x="2395361" y="-1454551"/>
              <a:ext cx="678509" cy="259835"/>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a:off x="1704083" y="-1195742"/>
              <a:ext cx="1435661" cy="1183913"/>
            </a:xfrm>
            <a:custGeom>
              <a:rect b="b" l="l" r="r" t="t"/>
              <a:pathLst>
                <a:path extrusionOk="0" h="36597" w="44379">
                  <a:moveTo>
                    <a:pt x="1" y="1"/>
                  </a:moveTo>
                  <a:lnTo>
                    <a:pt x="1" y="36597"/>
                  </a:lnTo>
                  <a:lnTo>
                    <a:pt x="44379" y="36597"/>
                  </a:lnTo>
                  <a:lnTo>
                    <a:pt x="44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a:off x="1796510" y="-853532"/>
              <a:ext cx="1268508" cy="216357"/>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a:off x="1856521" y="-893841"/>
              <a:ext cx="1133770" cy="2067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a:off x="1902718" y="-852561"/>
              <a:ext cx="45258" cy="216357"/>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a:off x="2041375" y="-852561"/>
              <a:ext cx="45258" cy="216357"/>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a:off x="2180032" y="-852561"/>
              <a:ext cx="45258" cy="216357"/>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a:off x="2317686" y="-852561"/>
              <a:ext cx="45258" cy="216357"/>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a:off x="2910648" y="-853532"/>
              <a:ext cx="45258" cy="217327"/>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a:off x="2771021" y="-853532"/>
              <a:ext cx="46228" cy="217327"/>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a:off x="2632364" y="-853532"/>
              <a:ext cx="45258" cy="217327"/>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a:off x="2493708" y="-853532"/>
              <a:ext cx="45258" cy="217327"/>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a:off x="1823070"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a:off x="2941123"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a:off x="2369803" y="-557552"/>
              <a:ext cx="106237" cy="544774"/>
            </a:xfrm>
            <a:custGeom>
              <a:rect b="b" l="l" r="r" t="t"/>
              <a:pathLst>
                <a:path extrusionOk="0" h="16840" w="3284">
                  <a:moveTo>
                    <a:pt x="1" y="0"/>
                  </a:moveTo>
                  <a:lnTo>
                    <a:pt x="1" y="16840"/>
                  </a:lnTo>
                  <a:lnTo>
                    <a:pt x="3283" y="16840"/>
                  </a:lnTo>
                  <a:lnTo>
                    <a:pt x="32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a:off x="2023679" y="-476933"/>
              <a:ext cx="107208" cy="226191"/>
            </a:xfrm>
            <a:custGeom>
              <a:rect b="b" l="l" r="r" t="t"/>
              <a:pathLst>
                <a:path extrusionOk="0" h="6992" w="3314">
                  <a:moveTo>
                    <a:pt x="0" y="1"/>
                  </a:moveTo>
                  <a:lnTo>
                    <a:pt x="0" y="6992"/>
                  </a:lnTo>
                  <a:lnTo>
                    <a:pt x="3314" y="6992"/>
                  </a:lnTo>
                  <a:lnTo>
                    <a:pt x="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a:off x="2170197"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a:off x="2582220"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a:off x="2728738" y="-476933"/>
              <a:ext cx="106205" cy="226191"/>
            </a:xfrm>
            <a:custGeom>
              <a:rect b="b" l="l" r="r" t="t"/>
              <a:pathLst>
                <a:path extrusionOk="0" h="6992" w="3283">
                  <a:moveTo>
                    <a:pt x="0" y="1"/>
                  </a:moveTo>
                  <a:lnTo>
                    <a:pt x="0" y="6992"/>
                  </a:lnTo>
                  <a:lnTo>
                    <a:pt x="3283" y="6992"/>
                  </a:lnTo>
                  <a:lnTo>
                    <a:pt x="32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a:off x="1889940" y="-1155432"/>
              <a:ext cx="1090519" cy="225221"/>
            </a:xfrm>
            <a:custGeom>
              <a:rect b="b" l="l" r="r" t="t"/>
              <a:pathLst>
                <a:path extrusionOk="0" h="6962" w="33710">
                  <a:moveTo>
                    <a:pt x="1" y="1"/>
                  </a:moveTo>
                  <a:lnTo>
                    <a:pt x="1" y="6961"/>
                  </a:lnTo>
                  <a:lnTo>
                    <a:pt x="33709" y="6961"/>
                  </a:lnTo>
                  <a:lnTo>
                    <a:pt x="337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a:off x="1889940" y="-2446532"/>
              <a:ext cx="275363" cy="442516"/>
            </a:xfrm>
            <a:custGeom>
              <a:rect b="b" l="l" r="r" t="t"/>
              <a:pathLst>
                <a:path extrusionOk="0" h="13679" w="8512">
                  <a:moveTo>
                    <a:pt x="1" y="0"/>
                  </a:moveTo>
                  <a:lnTo>
                    <a:pt x="1"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a:off x="2284267" y="-2446532"/>
              <a:ext cx="275363" cy="442516"/>
            </a:xfrm>
            <a:custGeom>
              <a:rect b="b" l="l" r="r" t="t"/>
              <a:pathLst>
                <a:path extrusionOk="0" h="13679" w="8512">
                  <a:moveTo>
                    <a:pt x="0" y="0"/>
                  </a:moveTo>
                  <a:lnTo>
                    <a:pt x="0"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a:off x="2679565" y="-2446532"/>
              <a:ext cx="274360" cy="442516"/>
            </a:xfrm>
            <a:custGeom>
              <a:rect b="b" l="l" r="r" t="t"/>
              <a:pathLst>
                <a:path extrusionOk="0" h="13679" w="8481">
                  <a:moveTo>
                    <a:pt x="0" y="0"/>
                  </a:moveTo>
                  <a:lnTo>
                    <a:pt x="0" y="13679"/>
                  </a:lnTo>
                  <a:lnTo>
                    <a:pt x="8481" y="13679"/>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a:off x="1889940" y="-1848652"/>
              <a:ext cx="275363" cy="442516"/>
            </a:xfrm>
            <a:custGeom>
              <a:rect b="b" l="l" r="r" t="t"/>
              <a:pathLst>
                <a:path extrusionOk="0" h="13679" w="8512">
                  <a:moveTo>
                    <a:pt x="1" y="0"/>
                  </a:moveTo>
                  <a:lnTo>
                    <a:pt x="1"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a:off x="2284267" y="-1848652"/>
              <a:ext cx="275363" cy="442516"/>
            </a:xfrm>
            <a:custGeom>
              <a:rect b="b" l="l" r="r" t="t"/>
              <a:pathLst>
                <a:path extrusionOk="0" h="13679" w="8512">
                  <a:moveTo>
                    <a:pt x="0" y="0"/>
                  </a:moveTo>
                  <a:lnTo>
                    <a:pt x="0"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
            <p:cNvSpPr/>
            <p:nvPr/>
          </p:nvSpPr>
          <p:spPr>
            <a:xfrm>
              <a:off x="2679565" y="-1848652"/>
              <a:ext cx="274360" cy="442516"/>
            </a:xfrm>
            <a:custGeom>
              <a:rect b="b" l="l" r="r" t="t"/>
              <a:pathLst>
                <a:path extrusionOk="0" h="13679" w="8481">
                  <a:moveTo>
                    <a:pt x="0" y="0"/>
                  </a:moveTo>
                  <a:lnTo>
                    <a:pt x="0" y="13678"/>
                  </a:lnTo>
                  <a:lnTo>
                    <a:pt x="8481" y="13678"/>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
            <p:cNvSpPr/>
            <p:nvPr/>
          </p:nvSpPr>
          <p:spPr>
            <a:xfrm>
              <a:off x="1889940" y="-2458340"/>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a:off x="1889940" y="-2383609"/>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a:off x="1889940" y="-2308878"/>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a:off x="1889940" y="-223414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a:off x="1889940" y="-2157443"/>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a:off x="1889940" y="-2082712"/>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a:off x="1889940" y="-2007981"/>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a:off x="2275403" y="-2458340"/>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a:off x="2275403" y="-2383609"/>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a:off x="2275403" y="-2308878"/>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a:off x="2275403" y="-223414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a:off x="2275403" y="-2157443"/>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a:off x="2275403" y="-2082712"/>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a:off x="2275403" y="-2007981"/>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
            <p:cNvSpPr/>
            <p:nvPr/>
          </p:nvSpPr>
          <p:spPr>
            <a:xfrm>
              <a:off x="2675618" y="-2458340"/>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
            <p:cNvSpPr/>
            <p:nvPr/>
          </p:nvSpPr>
          <p:spPr>
            <a:xfrm>
              <a:off x="2675618" y="-2383609"/>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5"/>
            <p:cNvSpPr/>
            <p:nvPr/>
          </p:nvSpPr>
          <p:spPr>
            <a:xfrm>
              <a:off x="2675618" y="-2308878"/>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
            <p:cNvSpPr/>
            <p:nvPr/>
          </p:nvSpPr>
          <p:spPr>
            <a:xfrm>
              <a:off x="2675618" y="-223414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5"/>
            <p:cNvSpPr/>
            <p:nvPr/>
          </p:nvSpPr>
          <p:spPr>
            <a:xfrm>
              <a:off x="2675618" y="-2157443"/>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5"/>
            <p:cNvSpPr/>
            <p:nvPr/>
          </p:nvSpPr>
          <p:spPr>
            <a:xfrm>
              <a:off x="2675618" y="-2082712"/>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5"/>
            <p:cNvSpPr/>
            <p:nvPr/>
          </p:nvSpPr>
          <p:spPr>
            <a:xfrm>
              <a:off x="2675618" y="-2007981"/>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5"/>
            <p:cNvSpPr/>
            <p:nvPr/>
          </p:nvSpPr>
          <p:spPr>
            <a:xfrm>
              <a:off x="1889940" y="-186046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5"/>
            <p:cNvSpPr/>
            <p:nvPr/>
          </p:nvSpPr>
          <p:spPr>
            <a:xfrm>
              <a:off x="1889940" y="-1785729"/>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5"/>
            <p:cNvSpPr/>
            <p:nvPr/>
          </p:nvSpPr>
          <p:spPr>
            <a:xfrm>
              <a:off x="1889940" y="-171002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
            <p:cNvSpPr/>
            <p:nvPr/>
          </p:nvSpPr>
          <p:spPr>
            <a:xfrm>
              <a:off x="1889940" y="-1635296"/>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5"/>
            <p:cNvSpPr/>
            <p:nvPr/>
          </p:nvSpPr>
          <p:spPr>
            <a:xfrm>
              <a:off x="1889940" y="-1560565"/>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5"/>
            <p:cNvSpPr/>
            <p:nvPr/>
          </p:nvSpPr>
          <p:spPr>
            <a:xfrm>
              <a:off x="1889940" y="-1484831"/>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5"/>
            <p:cNvSpPr/>
            <p:nvPr/>
          </p:nvSpPr>
          <p:spPr>
            <a:xfrm>
              <a:off x="1889940" y="-141010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5"/>
            <p:cNvSpPr/>
            <p:nvPr/>
          </p:nvSpPr>
          <p:spPr>
            <a:xfrm>
              <a:off x="2275403" y="-186046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5"/>
            <p:cNvSpPr/>
            <p:nvPr/>
          </p:nvSpPr>
          <p:spPr>
            <a:xfrm>
              <a:off x="2275403" y="-1785729"/>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5"/>
            <p:cNvSpPr/>
            <p:nvPr/>
          </p:nvSpPr>
          <p:spPr>
            <a:xfrm>
              <a:off x="2275403" y="-171002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5"/>
            <p:cNvSpPr/>
            <p:nvPr/>
          </p:nvSpPr>
          <p:spPr>
            <a:xfrm>
              <a:off x="2275403" y="-1635296"/>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5"/>
            <p:cNvSpPr/>
            <p:nvPr/>
          </p:nvSpPr>
          <p:spPr>
            <a:xfrm>
              <a:off x="2275403" y="-1560565"/>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5"/>
            <p:cNvSpPr/>
            <p:nvPr/>
          </p:nvSpPr>
          <p:spPr>
            <a:xfrm>
              <a:off x="2275403" y="-1484831"/>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5"/>
            <p:cNvSpPr/>
            <p:nvPr/>
          </p:nvSpPr>
          <p:spPr>
            <a:xfrm>
              <a:off x="2275403" y="-141010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5"/>
            <p:cNvSpPr/>
            <p:nvPr/>
          </p:nvSpPr>
          <p:spPr>
            <a:xfrm>
              <a:off x="2675618" y="-186046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5"/>
            <p:cNvSpPr/>
            <p:nvPr/>
          </p:nvSpPr>
          <p:spPr>
            <a:xfrm>
              <a:off x="2675618" y="-1785729"/>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5"/>
            <p:cNvSpPr/>
            <p:nvPr/>
          </p:nvSpPr>
          <p:spPr>
            <a:xfrm>
              <a:off x="2675618" y="-171002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5"/>
            <p:cNvSpPr/>
            <p:nvPr/>
          </p:nvSpPr>
          <p:spPr>
            <a:xfrm>
              <a:off x="2675618" y="-1635296"/>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5"/>
            <p:cNvSpPr/>
            <p:nvPr/>
          </p:nvSpPr>
          <p:spPr>
            <a:xfrm>
              <a:off x="2675618" y="-1560565"/>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5"/>
            <p:cNvSpPr/>
            <p:nvPr/>
          </p:nvSpPr>
          <p:spPr>
            <a:xfrm>
              <a:off x="2675618" y="-1484831"/>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5"/>
            <p:cNvSpPr/>
            <p:nvPr/>
          </p:nvSpPr>
          <p:spPr>
            <a:xfrm>
              <a:off x="2675618" y="-141010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5"/>
            <p:cNvSpPr/>
            <p:nvPr/>
          </p:nvSpPr>
          <p:spPr>
            <a:xfrm>
              <a:off x="2285237" y="-2925425"/>
              <a:ext cx="854525" cy="784714"/>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
            <p:cNvSpPr/>
            <p:nvPr/>
          </p:nvSpPr>
          <p:spPr>
            <a:xfrm>
              <a:off x="2824109" y="-2866417"/>
              <a:ext cx="256665" cy="214383"/>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
            <p:cNvSpPr/>
            <p:nvPr/>
          </p:nvSpPr>
          <p:spPr>
            <a:xfrm>
              <a:off x="2292128" y="-2944092"/>
              <a:ext cx="36426" cy="44287"/>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
            <p:cNvSpPr/>
            <p:nvPr/>
          </p:nvSpPr>
          <p:spPr>
            <a:xfrm>
              <a:off x="2279350" y="-2961788"/>
              <a:ext cx="31477" cy="53119"/>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
            <p:cNvSpPr/>
            <p:nvPr/>
          </p:nvSpPr>
          <p:spPr>
            <a:xfrm>
              <a:off x="2254763" y="-2878225"/>
              <a:ext cx="52148" cy="18537"/>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5"/>
            <p:cNvSpPr/>
            <p:nvPr/>
          </p:nvSpPr>
          <p:spPr>
            <a:xfrm>
              <a:off x="2440620" y="-2799191"/>
              <a:ext cx="52148" cy="18148"/>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5"/>
            <p:cNvSpPr/>
            <p:nvPr/>
          </p:nvSpPr>
          <p:spPr>
            <a:xfrm>
              <a:off x="2480929" y="-2732192"/>
              <a:ext cx="52148" cy="17307"/>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5"/>
            <p:cNvSpPr/>
            <p:nvPr/>
          </p:nvSpPr>
          <p:spPr>
            <a:xfrm>
              <a:off x="2347190" y="-2865446"/>
              <a:ext cx="24618" cy="48234"/>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5"/>
            <p:cNvSpPr/>
            <p:nvPr/>
          </p:nvSpPr>
          <p:spPr>
            <a:xfrm>
              <a:off x="2440620" y="-2851956"/>
              <a:ext cx="24618" cy="47522"/>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5"/>
            <p:cNvSpPr/>
            <p:nvPr/>
          </p:nvSpPr>
          <p:spPr>
            <a:xfrm>
              <a:off x="2587138" y="-2746459"/>
              <a:ext cx="24618" cy="48234"/>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5"/>
            <p:cNvSpPr/>
            <p:nvPr/>
          </p:nvSpPr>
          <p:spPr>
            <a:xfrm>
              <a:off x="3011940" y="-2848947"/>
              <a:ext cx="53119" cy="14266"/>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5"/>
            <p:cNvSpPr/>
            <p:nvPr/>
          </p:nvSpPr>
          <p:spPr>
            <a:xfrm>
              <a:off x="2978392" y="-2834939"/>
              <a:ext cx="38497" cy="38399"/>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5"/>
            <p:cNvSpPr/>
            <p:nvPr/>
          </p:nvSpPr>
          <p:spPr>
            <a:xfrm>
              <a:off x="2846367" y="-2768070"/>
              <a:ext cx="37752" cy="37494"/>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5"/>
            <p:cNvSpPr/>
            <p:nvPr/>
          </p:nvSpPr>
          <p:spPr>
            <a:xfrm>
              <a:off x="2875742" y="-2881169"/>
              <a:ext cx="30927" cy="52148"/>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5"/>
            <p:cNvSpPr/>
            <p:nvPr/>
          </p:nvSpPr>
          <p:spPr>
            <a:xfrm>
              <a:off x="2901784" y="-2696283"/>
              <a:ext cx="31509" cy="53119"/>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5"/>
            <p:cNvSpPr/>
            <p:nvPr/>
          </p:nvSpPr>
          <p:spPr>
            <a:xfrm>
              <a:off x="3021516" y="-2615664"/>
              <a:ext cx="31735" cy="52148"/>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5"/>
            <p:cNvSpPr/>
            <p:nvPr/>
          </p:nvSpPr>
          <p:spPr>
            <a:xfrm>
              <a:off x="3008996" y="-2496676"/>
              <a:ext cx="30441" cy="53183"/>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5"/>
            <p:cNvSpPr/>
            <p:nvPr/>
          </p:nvSpPr>
          <p:spPr>
            <a:xfrm>
              <a:off x="2815245" y="-2654258"/>
              <a:ext cx="48234" cy="21901"/>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5"/>
            <p:cNvSpPr/>
            <p:nvPr/>
          </p:nvSpPr>
          <p:spPr>
            <a:xfrm>
              <a:off x="2974574" y="-2588230"/>
              <a:ext cx="49172" cy="22742"/>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25"/>
          <p:cNvGrpSpPr/>
          <p:nvPr/>
        </p:nvGrpSpPr>
        <p:grpSpPr>
          <a:xfrm>
            <a:off x="4572003" y="3745764"/>
            <a:ext cx="232079" cy="344214"/>
            <a:chOff x="292790" y="4066189"/>
            <a:chExt cx="232079" cy="344214"/>
          </a:xfrm>
        </p:grpSpPr>
        <p:sp>
          <p:nvSpPr>
            <p:cNvPr id="2267" name="Google Shape;2267;p25"/>
            <p:cNvSpPr/>
            <p:nvPr/>
          </p:nvSpPr>
          <p:spPr>
            <a:xfrm>
              <a:off x="293761" y="4346447"/>
              <a:ext cx="231108" cy="45258"/>
            </a:xfrm>
            <a:custGeom>
              <a:rect b="b" l="l" r="r" t="t"/>
              <a:pathLst>
                <a:path extrusionOk="0" h="1399" w="7144">
                  <a:moveTo>
                    <a:pt x="61" y="1"/>
                  </a:moveTo>
                  <a:lnTo>
                    <a:pt x="1" y="183"/>
                  </a:lnTo>
                  <a:lnTo>
                    <a:pt x="1" y="1216"/>
                  </a:lnTo>
                  <a:lnTo>
                    <a:pt x="6992" y="1399"/>
                  </a:lnTo>
                  <a:cubicBezTo>
                    <a:pt x="7052" y="1399"/>
                    <a:pt x="7144" y="1308"/>
                    <a:pt x="7144" y="1247"/>
                  </a:cubicBezTo>
                  <a:lnTo>
                    <a:pt x="7144" y="92"/>
                  </a:lnTo>
                  <a:cubicBezTo>
                    <a:pt x="7144" y="31"/>
                    <a:pt x="7083" y="1"/>
                    <a:pt x="7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5"/>
            <p:cNvSpPr/>
            <p:nvPr/>
          </p:nvSpPr>
          <p:spPr>
            <a:xfrm>
              <a:off x="292790" y="4326777"/>
              <a:ext cx="230106" cy="43317"/>
            </a:xfrm>
            <a:custGeom>
              <a:rect b="b" l="l" r="r" t="t"/>
              <a:pathLst>
                <a:path extrusionOk="0" h="1339" w="7113">
                  <a:moveTo>
                    <a:pt x="3557" y="1"/>
                  </a:moveTo>
                  <a:cubicBezTo>
                    <a:pt x="1581" y="1"/>
                    <a:pt x="0" y="305"/>
                    <a:pt x="0" y="669"/>
                  </a:cubicBezTo>
                  <a:cubicBezTo>
                    <a:pt x="0" y="1034"/>
                    <a:pt x="1581" y="1338"/>
                    <a:pt x="3557" y="1338"/>
                  </a:cubicBezTo>
                  <a:cubicBezTo>
                    <a:pt x="5532" y="1338"/>
                    <a:pt x="7113" y="1034"/>
                    <a:pt x="7113" y="669"/>
                  </a:cubicBezTo>
                  <a:cubicBezTo>
                    <a:pt x="7113" y="305"/>
                    <a:pt x="5532" y="1"/>
                    <a:pt x="3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5"/>
            <p:cNvSpPr/>
            <p:nvPr/>
          </p:nvSpPr>
          <p:spPr>
            <a:xfrm>
              <a:off x="318348" y="4088835"/>
              <a:ext cx="185883" cy="256665"/>
            </a:xfrm>
            <a:custGeom>
              <a:rect b="b" l="l" r="r" t="t"/>
              <a:pathLst>
                <a:path extrusionOk="0" h="7934" w="5746">
                  <a:moveTo>
                    <a:pt x="1" y="0"/>
                  </a:moveTo>
                  <a:lnTo>
                    <a:pt x="1" y="7933"/>
                  </a:lnTo>
                  <a:lnTo>
                    <a:pt x="5745" y="7933"/>
                  </a:lnTo>
                  <a:lnTo>
                    <a:pt x="57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5"/>
            <p:cNvSpPr/>
            <p:nvPr/>
          </p:nvSpPr>
          <p:spPr>
            <a:xfrm>
              <a:off x="298678" y="4066189"/>
              <a:ext cx="218330" cy="41343"/>
            </a:xfrm>
            <a:custGeom>
              <a:rect b="b" l="l" r="r" t="t"/>
              <a:pathLst>
                <a:path extrusionOk="0" h="1278" w="6749">
                  <a:moveTo>
                    <a:pt x="3375" y="1"/>
                  </a:moveTo>
                  <a:cubicBezTo>
                    <a:pt x="1520" y="1"/>
                    <a:pt x="1" y="305"/>
                    <a:pt x="1" y="639"/>
                  </a:cubicBezTo>
                  <a:cubicBezTo>
                    <a:pt x="1" y="974"/>
                    <a:pt x="1520" y="1278"/>
                    <a:pt x="3375" y="1278"/>
                  </a:cubicBezTo>
                  <a:cubicBezTo>
                    <a:pt x="5229" y="127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5"/>
            <p:cNvSpPr/>
            <p:nvPr/>
          </p:nvSpPr>
          <p:spPr>
            <a:xfrm>
              <a:off x="299681" y="4083917"/>
              <a:ext cx="216357" cy="42314"/>
            </a:xfrm>
            <a:custGeom>
              <a:rect b="b" l="l" r="r" t="t"/>
              <a:pathLst>
                <a:path extrusionOk="0" h="1308" w="6688">
                  <a:moveTo>
                    <a:pt x="91" y="0"/>
                  </a:moveTo>
                  <a:lnTo>
                    <a:pt x="0" y="152"/>
                  </a:lnTo>
                  <a:lnTo>
                    <a:pt x="0" y="1125"/>
                  </a:lnTo>
                  <a:lnTo>
                    <a:pt x="6566" y="1307"/>
                  </a:lnTo>
                  <a:cubicBezTo>
                    <a:pt x="6657" y="1307"/>
                    <a:pt x="6687" y="1246"/>
                    <a:pt x="6687" y="1185"/>
                  </a:cubicBezTo>
                  <a:lnTo>
                    <a:pt x="6687" y="122"/>
                  </a:lnTo>
                  <a:cubicBezTo>
                    <a:pt x="6687" y="61"/>
                    <a:pt x="6657"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5"/>
            <p:cNvSpPr/>
            <p:nvPr/>
          </p:nvSpPr>
          <p:spPr>
            <a:xfrm>
              <a:off x="298678" y="4102584"/>
              <a:ext cx="218330" cy="42314"/>
            </a:xfrm>
            <a:custGeom>
              <a:rect b="b" l="l" r="r" t="t"/>
              <a:pathLst>
                <a:path extrusionOk="0" h="1308" w="6749">
                  <a:moveTo>
                    <a:pt x="3375" y="1"/>
                  </a:moveTo>
                  <a:cubicBezTo>
                    <a:pt x="1520" y="1"/>
                    <a:pt x="1" y="305"/>
                    <a:pt x="1" y="639"/>
                  </a:cubicBezTo>
                  <a:cubicBezTo>
                    <a:pt x="1" y="1004"/>
                    <a:pt x="1520" y="1308"/>
                    <a:pt x="3375" y="1308"/>
                  </a:cubicBezTo>
                  <a:cubicBezTo>
                    <a:pt x="5229" y="130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5"/>
            <p:cNvSpPr/>
            <p:nvPr/>
          </p:nvSpPr>
          <p:spPr>
            <a:xfrm>
              <a:off x="317377" y="4328751"/>
              <a:ext cx="186854" cy="37397"/>
            </a:xfrm>
            <a:custGeom>
              <a:rect b="b" l="l" r="r" t="t"/>
              <a:pathLst>
                <a:path extrusionOk="0" h="1156" w="5776">
                  <a:moveTo>
                    <a:pt x="2888" y="1"/>
                  </a:moveTo>
                  <a:cubicBezTo>
                    <a:pt x="1277" y="1"/>
                    <a:pt x="0" y="274"/>
                    <a:pt x="0" y="578"/>
                  </a:cubicBezTo>
                  <a:cubicBezTo>
                    <a:pt x="0" y="882"/>
                    <a:pt x="1277" y="1156"/>
                    <a:pt x="2888" y="1156"/>
                  </a:cubicBezTo>
                  <a:cubicBezTo>
                    <a:pt x="4468" y="1156"/>
                    <a:pt x="5775" y="882"/>
                    <a:pt x="5775" y="578"/>
                  </a:cubicBezTo>
                  <a:cubicBezTo>
                    <a:pt x="5775" y="274"/>
                    <a:pt x="4468" y="1"/>
                    <a:pt x="2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5"/>
            <p:cNvSpPr/>
            <p:nvPr/>
          </p:nvSpPr>
          <p:spPr>
            <a:xfrm>
              <a:off x="3301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5"/>
            <p:cNvSpPr/>
            <p:nvPr/>
          </p:nvSpPr>
          <p:spPr>
            <a:xfrm>
              <a:off x="376353" y="4152728"/>
              <a:ext cx="19701" cy="193744"/>
            </a:xfrm>
            <a:custGeom>
              <a:rect b="b" l="l" r="r" t="t"/>
              <a:pathLst>
                <a:path extrusionOk="0" h="5989" w="609">
                  <a:moveTo>
                    <a:pt x="305" y="1"/>
                  </a:moveTo>
                  <a:cubicBezTo>
                    <a:pt x="153" y="1"/>
                    <a:pt x="1" y="153"/>
                    <a:pt x="1" y="305"/>
                  </a:cubicBezTo>
                  <a:lnTo>
                    <a:pt x="1" y="5685"/>
                  </a:lnTo>
                  <a:cubicBezTo>
                    <a:pt x="1" y="5837"/>
                    <a:pt x="153" y="5989"/>
                    <a:pt x="305" y="5989"/>
                  </a:cubicBezTo>
                  <a:cubicBezTo>
                    <a:pt x="457" y="5989"/>
                    <a:pt x="609" y="5837"/>
                    <a:pt x="609" y="5685"/>
                  </a:cubicBezTo>
                  <a:lnTo>
                    <a:pt x="609" y="305"/>
                  </a:lnTo>
                  <a:cubicBezTo>
                    <a:pt x="609" y="153"/>
                    <a:pt x="457"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5"/>
            <p:cNvSpPr/>
            <p:nvPr/>
          </p:nvSpPr>
          <p:spPr>
            <a:xfrm>
              <a:off x="4717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5"/>
            <p:cNvSpPr/>
            <p:nvPr/>
          </p:nvSpPr>
          <p:spPr>
            <a:xfrm>
              <a:off x="426530" y="4152728"/>
              <a:ext cx="19701" cy="193744"/>
            </a:xfrm>
            <a:custGeom>
              <a:rect b="b" l="l" r="r" t="t"/>
              <a:pathLst>
                <a:path extrusionOk="0" h="5989" w="609">
                  <a:moveTo>
                    <a:pt x="304" y="1"/>
                  </a:moveTo>
                  <a:cubicBezTo>
                    <a:pt x="152" y="1"/>
                    <a:pt x="0" y="153"/>
                    <a:pt x="0" y="305"/>
                  </a:cubicBezTo>
                  <a:lnTo>
                    <a:pt x="0" y="5685"/>
                  </a:lnTo>
                  <a:cubicBezTo>
                    <a:pt x="30" y="5837"/>
                    <a:pt x="152" y="5989"/>
                    <a:pt x="304" y="5989"/>
                  </a:cubicBezTo>
                  <a:cubicBezTo>
                    <a:pt x="456" y="5989"/>
                    <a:pt x="608" y="5837"/>
                    <a:pt x="608" y="5685"/>
                  </a:cubicBezTo>
                  <a:lnTo>
                    <a:pt x="608" y="305"/>
                  </a:lnTo>
                  <a:cubicBezTo>
                    <a:pt x="608" y="153"/>
                    <a:pt x="456"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5"/>
            <p:cNvSpPr/>
            <p:nvPr/>
          </p:nvSpPr>
          <p:spPr>
            <a:xfrm>
              <a:off x="314435" y="4070102"/>
              <a:ext cx="186854" cy="36426"/>
            </a:xfrm>
            <a:custGeom>
              <a:rect b="b" l="l" r="r" t="t"/>
              <a:pathLst>
                <a:path extrusionOk="0" h="1126" w="5776">
                  <a:moveTo>
                    <a:pt x="2888" y="1"/>
                  </a:moveTo>
                  <a:cubicBezTo>
                    <a:pt x="1277" y="1"/>
                    <a:pt x="1" y="244"/>
                    <a:pt x="1" y="548"/>
                  </a:cubicBezTo>
                  <a:cubicBezTo>
                    <a:pt x="1" y="882"/>
                    <a:pt x="1277" y="1126"/>
                    <a:pt x="2888" y="1126"/>
                  </a:cubicBezTo>
                  <a:cubicBezTo>
                    <a:pt x="4469" y="1126"/>
                    <a:pt x="5776" y="882"/>
                    <a:pt x="5776" y="548"/>
                  </a:cubicBezTo>
                  <a:cubicBezTo>
                    <a:pt x="5776" y="244"/>
                    <a:pt x="4469" y="1"/>
                    <a:pt x="28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5"/>
            <p:cNvSpPr/>
            <p:nvPr/>
          </p:nvSpPr>
          <p:spPr>
            <a:xfrm>
              <a:off x="402948" y="4072981"/>
              <a:ext cx="75731" cy="33547"/>
            </a:xfrm>
            <a:custGeom>
              <a:rect b="b" l="l" r="r" t="t"/>
              <a:pathLst>
                <a:path extrusionOk="0" h="1037" w="2341">
                  <a:moveTo>
                    <a:pt x="1286" y="1"/>
                  </a:moveTo>
                  <a:cubicBezTo>
                    <a:pt x="1168" y="1"/>
                    <a:pt x="1102" y="246"/>
                    <a:pt x="790" y="246"/>
                  </a:cubicBezTo>
                  <a:cubicBezTo>
                    <a:pt x="426" y="246"/>
                    <a:pt x="790" y="611"/>
                    <a:pt x="426" y="611"/>
                  </a:cubicBezTo>
                  <a:cubicBezTo>
                    <a:pt x="0" y="611"/>
                    <a:pt x="61" y="1037"/>
                    <a:pt x="61" y="1037"/>
                  </a:cubicBezTo>
                  <a:cubicBezTo>
                    <a:pt x="1338" y="1037"/>
                    <a:pt x="2341" y="824"/>
                    <a:pt x="2341" y="824"/>
                  </a:cubicBezTo>
                  <a:cubicBezTo>
                    <a:pt x="2341" y="824"/>
                    <a:pt x="2158" y="429"/>
                    <a:pt x="1976" y="429"/>
                  </a:cubicBezTo>
                  <a:cubicBezTo>
                    <a:pt x="1794" y="429"/>
                    <a:pt x="1794" y="429"/>
                    <a:pt x="1581" y="246"/>
                  </a:cubicBezTo>
                  <a:lnTo>
                    <a:pt x="1398" y="64"/>
                  </a:lnTo>
                  <a:cubicBezTo>
                    <a:pt x="1353" y="19"/>
                    <a:pt x="1318" y="1"/>
                    <a:pt x="1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5"/>
            <p:cNvSpPr/>
            <p:nvPr/>
          </p:nvSpPr>
          <p:spPr>
            <a:xfrm>
              <a:off x="321326" y="4087701"/>
              <a:ext cx="59136" cy="17857"/>
            </a:xfrm>
            <a:custGeom>
              <a:rect b="b" l="l" r="r" t="t"/>
              <a:pathLst>
                <a:path extrusionOk="0" h="552" w="1828">
                  <a:moveTo>
                    <a:pt x="366" y="1"/>
                  </a:moveTo>
                  <a:cubicBezTo>
                    <a:pt x="346" y="1"/>
                    <a:pt x="325" y="2"/>
                    <a:pt x="304" y="4"/>
                  </a:cubicBezTo>
                  <a:cubicBezTo>
                    <a:pt x="61" y="65"/>
                    <a:pt x="0" y="217"/>
                    <a:pt x="0" y="217"/>
                  </a:cubicBezTo>
                  <a:cubicBezTo>
                    <a:pt x="579" y="448"/>
                    <a:pt x="1763" y="542"/>
                    <a:pt x="1824" y="551"/>
                  </a:cubicBezTo>
                  <a:lnTo>
                    <a:pt x="1824" y="551"/>
                  </a:lnTo>
                  <a:lnTo>
                    <a:pt x="1733" y="369"/>
                  </a:lnTo>
                  <a:lnTo>
                    <a:pt x="1520" y="156"/>
                  </a:lnTo>
                  <a:cubicBezTo>
                    <a:pt x="1520" y="156"/>
                    <a:pt x="1520" y="1"/>
                    <a:pt x="1472" y="1"/>
                  </a:cubicBezTo>
                  <a:cubicBezTo>
                    <a:pt x="1468" y="1"/>
                    <a:pt x="1464" y="2"/>
                    <a:pt x="1459" y="4"/>
                  </a:cubicBezTo>
                  <a:cubicBezTo>
                    <a:pt x="1368" y="65"/>
                    <a:pt x="1155" y="156"/>
                    <a:pt x="973" y="156"/>
                  </a:cubicBezTo>
                  <a:cubicBezTo>
                    <a:pt x="777" y="156"/>
                    <a:pt x="606" y="1"/>
                    <a:pt x="366" y="1"/>
                  </a:cubicBezTo>
                  <a:close/>
                  <a:moveTo>
                    <a:pt x="1824" y="551"/>
                  </a:moveTo>
                  <a:lnTo>
                    <a:pt x="1824" y="551"/>
                  </a:lnTo>
                  <a:cubicBezTo>
                    <a:pt x="1827" y="551"/>
                    <a:pt x="1827" y="551"/>
                    <a:pt x="1824" y="5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5"/>
            <p:cNvSpPr/>
            <p:nvPr/>
          </p:nvSpPr>
          <p:spPr>
            <a:xfrm>
              <a:off x="358691" y="4074534"/>
              <a:ext cx="70814" cy="31024"/>
            </a:xfrm>
            <a:custGeom>
              <a:rect b="b" l="l" r="r" t="t"/>
              <a:pathLst>
                <a:path extrusionOk="0" h="959" w="2189">
                  <a:moveTo>
                    <a:pt x="1452" y="1"/>
                  </a:moveTo>
                  <a:cubicBezTo>
                    <a:pt x="1323" y="1"/>
                    <a:pt x="1171" y="46"/>
                    <a:pt x="973" y="137"/>
                  </a:cubicBezTo>
                  <a:cubicBezTo>
                    <a:pt x="608" y="350"/>
                    <a:pt x="578" y="563"/>
                    <a:pt x="578" y="563"/>
                  </a:cubicBezTo>
                  <a:cubicBezTo>
                    <a:pt x="578" y="563"/>
                    <a:pt x="0" y="958"/>
                    <a:pt x="608" y="958"/>
                  </a:cubicBezTo>
                  <a:lnTo>
                    <a:pt x="2189" y="958"/>
                  </a:lnTo>
                  <a:cubicBezTo>
                    <a:pt x="2189" y="958"/>
                    <a:pt x="2158" y="776"/>
                    <a:pt x="1976" y="776"/>
                  </a:cubicBezTo>
                  <a:cubicBezTo>
                    <a:pt x="1794" y="776"/>
                    <a:pt x="1976" y="350"/>
                    <a:pt x="1794" y="137"/>
                  </a:cubicBezTo>
                  <a:cubicBezTo>
                    <a:pt x="1687" y="46"/>
                    <a:pt x="1581" y="1"/>
                    <a:pt x="1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5"/>
            <p:cNvSpPr/>
            <p:nvPr/>
          </p:nvSpPr>
          <p:spPr>
            <a:xfrm>
              <a:off x="292790" y="4365890"/>
              <a:ext cx="230106" cy="44514"/>
            </a:xfrm>
            <a:custGeom>
              <a:rect b="b" l="l" r="r" t="t"/>
              <a:pathLst>
                <a:path extrusionOk="0" h="1376" w="7113">
                  <a:moveTo>
                    <a:pt x="3989" y="1"/>
                  </a:moveTo>
                  <a:cubicBezTo>
                    <a:pt x="3848" y="1"/>
                    <a:pt x="3703" y="3"/>
                    <a:pt x="3557" y="8"/>
                  </a:cubicBezTo>
                  <a:cubicBezTo>
                    <a:pt x="1581" y="8"/>
                    <a:pt x="0" y="312"/>
                    <a:pt x="0" y="676"/>
                  </a:cubicBezTo>
                  <a:cubicBezTo>
                    <a:pt x="0" y="1071"/>
                    <a:pt x="1581" y="1375"/>
                    <a:pt x="3557" y="1375"/>
                  </a:cubicBezTo>
                  <a:cubicBezTo>
                    <a:pt x="5532" y="1375"/>
                    <a:pt x="7113" y="1071"/>
                    <a:pt x="7113" y="676"/>
                  </a:cubicBezTo>
                  <a:cubicBezTo>
                    <a:pt x="7113" y="339"/>
                    <a:pt x="5758" y="1"/>
                    <a:pt x="3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25"/>
          <p:cNvSpPr/>
          <p:nvPr/>
        </p:nvSpPr>
        <p:spPr>
          <a:xfrm>
            <a:off x="1954550" y="328354"/>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5"/>
          <p:cNvSpPr/>
          <p:nvPr/>
        </p:nvSpPr>
        <p:spPr>
          <a:xfrm>
            <a:off x="228604" y="1070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5" name="Google Shape;2285;p25"/>
          <p:cNvGrpSpPr/>
          <p:nvPr/>
        </p:nvGrpSpPr>
        <p:grpSpPr>
          <a:xfrm>
            <a:off x="-39938" y="4025800"/>
            <a:ext cx="9294843" cy="1157313"/>
            <a:chOff x="-39938" y="4025800"/>
            <a:chExt cx="9294843" cy="1157313"/>
          </a:xfrm>
        </p:grpSpPr>
        <p:grpSp>
          <p:nvGrpSpPr>
            <p:cNvPr id="2286" name="Google Shape;2286;p25"/>
            <p:cNvGrpSpPr/>
            <p:nvPr/>
          </p:nvGrpSpPr>
          <p:grpSpPr>
            <a:xfrm>
              <a:off x="-15662" y="4025800"/>
              <a:ext cx="9270568" cy="1157313"/>
              <a:chOff x="0" y="4025800"/>
              <a:chExt cx="9270568" cy="1157313"/>
            </a:xfrm>
          </p:grpSpPr>
          <p:sp>
            <p:nvSpPr>
              <p:cNvPr id="2287" name="Google Shape;2287;p25"/>
              <p:cNvSpPr/>
              <p:nvPr/>
            </p:nvSpPr>
            <p:spPr>
              <a:xfrm>
                <a:off x="0" y="4027700"/>
                <a:ext cx="919918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5"/>
              <p:cNvSpPr/>
              <p:nvPr/>
            </p:nvSpPr>
            <p:spPr>
              <a:xfrm>
                <a:off x="5300" y="4025800"/>
                <a:ext cx="9143968" cy="307834"/>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5"/>
              <p:cNvSpPr/>
              <p:nvPr/>
            </p:nvSpPr>
            <p:spPr>
              <a:xfrm>
                <a:off x="10475" y="4333600"/>
                <a:ext cx="9199186" cy="147527"/>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5"/>
              <p:cNvSpPr/>
              <p:nvPr/>
            </p:nvSpPr>
            <p:spPr>
              <a:xfrm>
                <a:off x="91806" y="4083943"/>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5"/>
              <p:cNvSpPr/>
              <p:nvPr/>
            </p:nvSpPr>
            <p:spPr>
              <a:xfrm>
                <a:off x="435989" y="4099569"/>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5"/>
              <p:cNvSpPr/>
              <p:nvPr/>
            </p:nvSpPr>
            <p:spPr>
              <a:xfrm>
                <a:off x="239327" y="4173297"/>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5"/>
              <p:cNvSpPr/>
              <p:nvPr/>
            </p:nvSpPr>
            <p:spPr>
              <a:xfrm>
                <a:off x="816535" y="4226417"/>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5"/>
              <p:cNvSpPr/>
              <p:nvPr/>
            </p:nvSpPr>
            <p:spPr>
              <a:xfrm>
                <a:off x="3263053" y="4083943"/>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5"/>
              <p:cNvSpPr/>
              <p:nvPr/>
            </p:nvSpPr>
            <p:spPr>
              <a:xfrm>
                <a:off x="3607236" y="4099569"/>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5"/>
              <p:cNvSpPr/>
              <p:nvPr/>
            </p:nvSpPr>
            <p:spPr>
              <a:xfrm>
                <a:off x="3410573" y="4173297"/>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5"/>
              <p:cNvSpPr/>
              <p:nvPr/>
            </p:nvSpPr>
            <p:spPr>
              <a:xfrm>
                <a:off x="3987781" y="4226417"/>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5"/>
              <p:cNvSpPr/>
              <p:nvPr/>
            </p:nvSpPr>
            <p:spPr>
              <a:xfrm>
                <a:off x="2869728" y="4139878"/>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5"/>
              <p:cNvSpPr/>
              <p:nvPr/>
            </p:nvSpPr>
            <p:spPr>
              <a:xfrm>
                <a:off x="1566821" y="4698517"/>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5"/>
              <p:cNvSpPr/>
              <p:nvPr/>
            </p:nvSpPr>
            <p:spPr>
              <a:xfrm>
                <a:off x="1910972" y="4714142"/>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5"/>
              <p:cNvSpPr/>
              <p:nvPr/>
            </p:nvSpPr>
            <p:spPr>
              <a:xfrm>
                <a:off x="1714310" y="4787903"/>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5"/>
              <p:cNvSpPr/>
              <p:nvPr/>
            </p:nvSpPr>
            <p:spPr>
              <a:xfrm>
                <a:off x="2291550" y="4840991"/>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5"/>
              <p:cNvSpPr/>
              <p:nvPr/>
            </p:nvSpPr>
            <p:spPr>
              <a:xfrm>
                <a:off x="1173497" y="4754452"/>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5"/>
              <p:cNvSpPr/>
              <p:nvPr/>
            </p:nvSpPr>
            <p:spPr>
              <a:xfrm>
                <a:off x="5299"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5"/>
              <p:cNvSpPr/>
              <p:nvPr/>
            </p:nvSpPr>
            <p:spPr>
              <a:xfrm>
                <a:off x="162385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5"/>
              <p:cNvSpPr/>
              <p:nvPr/>
            </p:nvSpPr>
            <p:spPr>
              <a:xfrm>
                <a:off x="359937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5"/>
              <p:cNvSpPr/>
              <p:nvPr/>
            </p:nvSpPr>
            <p:spPr>
              <a:xfrm>
                <a:off x="140652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5"/>
              <p:cNvSpPr/>
              <p:nvPr/>
            </p:nvSpPr>
            <p:spPr>
              <a:xfrm>
                <a:off x="1652357" y="4099310"/>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5"/>
              <p:cNvSpPr/>
              <p:nvPr/>
            </p:nvSpPr>
            <p:spPr>
              <a:xfrm>
                <a:off x="71818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5"/>
              <p:cNvSpPr/>
              <p:nvPr/>
            </p:nvSpPr>
            <p:spPr>
              <a:xfrm>
                <a:off x="676908" y="5056093"/>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5"/>
              <p:cNvSpPr/>
              <p:nvPr/>
            </p:nvSpPr>
            <p:spPr>
              <a:xfrm>
                <a:off x="591339" y="4972530"/>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5"/>
              <p:cNvSpPr/>
              <p:nvPr/>
            </p:nvSpPr>
            <p:spPr>
              <a:xfrm>
                <a:off x="261981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5"/>
              <p:cNvSpPr/>
              <p:nvPr/>
            </p:nvSpPr>
            <p:spPr>
              <a:xfrm>
                <a:off x="535657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5"/>
              <p:cNvSpPr/>
              <p:nvPr/>
            </p:nvSpPr>
            <p:spPr>
              <a:xfrm>
                <a:off x="7193449"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5"/>
              <p:cNvSpPr/>
              <p:nvPr/>
            </p:nvSpPr>
            <p:spPr>
              <a:xfrm>
                <a:off x="8660899"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5"/>
              <p:cNvSpPr/>
              <p:nvPr/>
            </p:nvSpPr>
            <p:spPr>
              <a:xfrm flipH="1" rot="10800000">
                <a:off x="7880873" y="4604452"/>
                <a:ext cx="609669" cy="198653"/>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5"/>
              <p:cNvSpPr/>
              <p:nvPr/>
            </p:nvSpPr>
            <p:spPr>
              <a:xfrm>
                <a:off x="6212597" y="46867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5"/>
              <p:cNvSpPr/>
              <p:nvPr/>
            </p:nvSpPr>
            <p:spPr>
              <a:xfrm>
                <a:off x="7467763" y="4091368"/>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5"/>
              <p:cNvSpPr/>
              <p:nvPr/>
            </p:nvSpPr>
            <p:spPr>
              <a:xfrm>
                <a:off x="7370983" y="418661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5"/>
              <p:cNvSpPr/>
              <p:nvPr/>
            </p:nvSpPr>
            <p:spPr>
              <a:xfrm>
                <a:off x="6071448" y="4260259"/>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5"/>
              <p:cNvSpPr/>
              <p:nvPr/>
            </p:nvSpPr>
            <p:spPr>
              <a:xfrm>
                <a:off x="5723631" y="4676730"/>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5"/>
              <p:cNvSpPr/>
              <p:nvPr/>
            </p:nvSpPr>
            <p:spPr>
              <a:xfrm>
                <a:off x="5530603" y="4226841"/>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5"/>
              <p:cNvSpPr/>
              <p:nvPr/>
            </p:nvSpPr>
            <p:spPr>
              <a:xfrm>
                <a:off x="4952425" y="4927953"/>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5"/>
              <p:cNvSpPr/>
              <p:nvPr/>
            </p:nvSpPr>
            <p:spPr>
              <a:xfrm>
                <a:off x="7193448" y="42253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5"/>
              <p:cNvSpPr/>
              <p:nvPr/>
            </p:nvSpPr>
            <p:spPr>
              <a:xfrm>
                <a:off x="7988361" y="409269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5"/>
              <p:cNvSpPr/>
              <p:nvPr/>
            </p:nvSpPr>
            <p:spPr>
              <a:xfrm>
                <a:off x="6956960" y="4222930"/>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5"/>
              <p:cNvSpPr/>
              <p:nvPr/>
            </p:nvSpPr>
            <p:spPr>
              <a:xfrm>
                <a:off x="7939871" y="4926417"/>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5"/>
              <p:cNvSpPr/>
              <p:nvPr/>
            </p:nvSpPr>
            <p:spPr>
              <a:xfrm>
                <a:off x="8664600" y="5068891"/>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5"/>
              <p:cNvSpPr/>
              <p:nvPr/>
            </p:nvSpPr>
            <p:spPr>
              <a:xfrm>
                <a:off x="7546547" y="4982352"/>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25"/>
            <p:cNvGrpSpPr/>
            <p:nvPr/>
          </p:nvGrpSpPr>
          <p:grpSpPr>
            <a:xfrm>
              <a:off x="-39938" y="4025808"/>
              <a:ext cx="4615033" cy="1157300"/>
              <a:chOff x="78062" y="4521483"/>
              <a:chExt cx="4615033" cy="1157300"/>
            </a:xfrm>
          </p:grpSpPr>
          <p:sp>
            <p:nvSpPr>
              <p:cNvPr id="2331" name="Google Shape;2331;p25"/>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5"/>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5"/>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5"/>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5"/>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5"/>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5"/>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5"/>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5"/>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5"/>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5"/>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5"/>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5"/>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5"/>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5"/>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5"/>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5"/>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5"/>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5"/>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5"/>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5"/>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5"/>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5"/>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5"/>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5"/>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5"/>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6_1">
    <p:spTree>
      <p:nvGrpSpPr>
        <p:cNvPr id="2357" name="Shape 2357"/>
        <p:cNvGrpSpPr/>
        <p:nvPr/>
      </p:nvGrpSpPr>
      <p:grpSpPr>
        <a:xfrm>
          <a:off x="0" y="0"/>
          <a:ext cx="0" cy="0"/>
          <a:chOff x="0" y="0"/>
          <a:chExt cx="0" cy="0"/>
        </a:xfrm>
      </p:grpSpPr>
      <p:sp>
        <p:nvSpPr>
          <p:cNvPr id="2358" name="Google Shape;2358;p26"/>
          <p:cNvSpPr/>
          <p:nvPr/>
        </p:nvSpPr>
        <p:spPr>
          <a:xfrm>
            <a:off x="4572000" y="-19800"/>
            <a:ext cx="4594200" cy="5183100"/>
          </a:xfrm>
          <a:prstGeom prst="rect">
            <a:avLst/>
          </a:prstGeom>
          <a:solidFill>
            <a:srgbClr val="B1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6"/>
          <p:cNvSpPr txBox="1"/>
          <p:nvPr>
            <p:ph idx="1" type="subTitle"/>
          </p:nvPr>
        </p:nvSpPr>
        <p:spPr>
          <a:xfrm>
            <a:off x="714300" y="1024525"/>
            <a:ext cx="77154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360" name="Google Shape;2360;p2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361" name="Google Shape;2361;p26"/>
          <p:cNvSpPr/>
          <p:nvPr/>
        </p:nvSpPr>
        <p:spPr>
          <a:xfrm>
            <a:off x="660329" y="2787800"/>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6"/>
          <p:cNvSpPr/>
          <p:nvPr/>
        </p:nvSpPr>
        <p:spPr>
          <a:xfrm>
            <a:off x="-950575" y="679792"/>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6"/>
          <p:cNvSpPr/>
          <p:nvPr/>
        </p:nvSpPr>
        <p:spPr>
          <a:xfrm flipH="1">
            <a:off x="785979" y="1589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6"/>
          <p:cNvSpPr/>
          <p:nvPr/>
        </p:nvSpPr>
        <p:spPr>
          <a:xfrm flipH="1">
            <a:off x="249575" y="3980367"/>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
          <p:cNvSpPr/>
          <p:nvPr/>
        </p:nvSpPr>
        <p:spPr>
          <a:xfrm>
            <a:off x="7079000" y="2232367"/>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6"/>
          <p:cNvSpPr/>
          <p:nvPr/>
        </p:nvSpPr>
        <p:spPr>
          <a:xfrm flipH="1">
            <a:off x="8041025" y="62817"/>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6"/>
          <p:cNvSpPr/>
          <p:nvPr/>
        </p:nvSpPr>
        <p:spPr>
          <a:xfrm flipH="1">
            <a:off x="7079004" y="1095413"/>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6"/>
          <p:cNvSpPr/>
          <p:nvPr/>
        </p:nvSpPr>
        <p:spPr>
          <a:xfrm>
            <a:off x="7365929" y="4508025"/>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6_1_1">
    <p:bg>
      <p:bgPr>
        <a:solidFill>
          <a:schemeClr val="lt2"/>
        </a:solidFill>
      </p:bgPr>
    </p:bg>
    <p:spTree>
      <p:nvGrpSpPr>
        <p:cNvPr id="2369" name="Shape 2369"/>
        <p:cNvGrpSpPr/>
        <p:nvPr/>
      </p:nvGrpSpPr>
      <p:grpSpPr>
        <a:xfrm>
          <a:off x="0" y="0"/>
          <a:ext cx="0" cy="0"/>
          <a:chOff x="0" y="0"/>
          <a:chExt cx="0" cy="0"/>
        </a:xfrm>
      </p:grpSpPr>
      <p:sp>
        <p:nvSpPr>
          <p:cNvPr id="2370" name="Google Shape;2370;p27"/>
          <p:cNvSpPr txBox="1"/>
          <p:nvPr>
            <p:ph idx="1" type="subTitle"/>
          </p:nvPr>
        </p:nvSpPr>
        <p:spPr>
          <a:xfrm>
            <a:off x="714300" y="1028700"/>
            <a:ext cx="7715400" cy="357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lgn="r">
              <a:lnSpc>
                <a:spcPct val="100000"/>
              </a:lnSpc>
              <a:spcBef>
                <a:spcPts val="0"/>
              </a:spcBef>
              <a:spcAft>
                <a:spcPts val="0"/>
              </a:spcAft>
              <a:buSzPts val="1200"/>
              <a:buChar char="○"/>
              <a:defRPr sz="1200"/>
            </a:lvl2pPr>
            <a:lvl3pPr lvl="2" rtl="0" algn="r">
              <a:lnSpc>
                <a:spcPct val="100000"/>
              </a:lnSpc>
              <a:spcBef>
                <a:spcPts val="0"/>
              </a:spcBef>
              <a:spcAft>
                <a:spcPts val="0"/>
              </a:spcAft>
              <a:buSzPts val="1200"/>
              <a:buChar char="■"/>
              <a:defRPr sz="1200"/>
            </a:lvl3pPr>
            <a:lvl4pPr lvl="3" rtl="0" algn="r">
              <a:lnSpc>
                <a:spcPct val="100000"/>
              </a:lnSpc>
              <a:spcBef>
                <a:spcPts val="0"/>
              </a:spcBef>
              <a:spcAft>
                <a:spcPts val="0"/>
              </a:spcAft>
              <a:buSzPts val="1200"/>
              <a:buChar char="●"/>
              <a:defRPr sz="1200"/>
            </a:lvl4pPr>
            <a:lvl5pPr lvl="4" rtl="0" algn="r">
              <a:lnSpc>
                <a:spcPct val="100000"/>
              </a:lnSpc>
              <a:spcBef>
                <a:spcPts val="0"/>
              </a:spcBef>
              <a:spcAft>
                <a:spcPts val="0"/>
              </a:spcAft>
              <a:buSzPts val="1200"/>
              <a:buChar char="○"/>
              <a:defRPr sz="1200"/>
            </a:lvl5pPr>
            <a:lvl6pPr lvl="5" rtl="0" algn="r">
              <a:lnSpc>
                <a:spcPct val="100000"/>
              </a:lnSpc>
              <a:spcBef>
                <a:spcPts val="0"/>
              </a:spcBef>
              <a:spcAft>
                <a:spcPts val="0"/>
              </a:spcAft>
              <a:buSzPts val="1200"/>
              <a:buChar char="■"/>
              <a:defRPr sz="1200"/>
            </a:lvl6pPr>
            <a:lvl7pPr lvl="6" rtl="0" algn="r">
              <a:lnSpc>
                <a:spcPct val="100000"/>
              </a:lnSpc>
              <a:spcBef>
                <a:spcPts val="0"/>
              </a:spcBef>
              <a:spcAft>
                <a:spcPts val="0"/>
              </a:spcAft>
              <a:buSzPts val="1200"/>
              <a:buChar char="●"/>
              <a:defRPr sz="1200"/>
            </a:lvl7pPr>
            <a:lvl8pPr lvl="7" rtl="0" algn="r">
              <a:lnSpc>
                <a:spcPct val="100000"/>
              </a:lnSpc>
              <a:spcBef>
                <a:spcPts val="0"/>
              </a:spcBef>
              <a:spcAft>
                <a:spcPts val="0"/>
              </a:spcAft>
              <a:buSzPts val="1200"/>
              <a:buChar char="○"/>
              <a:defRPr sz="1200"/>
            </a:lvl8pPr>
            <a:lvl9pPr lvl="8" rtl="0" algn="r">
              <a:lnSpc>
                <a:spcPct val="100000"/>
              </a:lnSpc>
              <a:spcBef>
                <a:spcPts val="0"/>
              </a:spcBef>
              <a:spcAft>
                <a:spcPts val="0"/>
              </a:spcAft>
              <a:buSzPts val="1200"/>
              <a:buChar char="■"/>
              <a:defRPr sz="1200"/>
            </a:lvl9pPr>
          </a:lstStyle>
          <a:p/>
        </p:txBody>
      </p:sp>
      <p:sp>
        <p:nvSpPr>
          <p:cNvPr id="2371" name="Google Shape;2371;p2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372" name="Google Shape;2372;p27"/>
          <p:cNvSpPr/>
          <p:nvPr/>
        </p:nvSpPr>
        <p:spPr>
          <a:xfrm>
            <a:off x="6975178" y="255910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7"/>
          <p:cNvSpPr/>
          <p:nvPr/>
        </p:nvSpPr>
        <p:spPr>
          <a:xfrm>
            <a:off x="638101" y="272778"/>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flipH="1">
            <a:off x="6444790" y="3831020"/>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flipH="1">
            <a:off x="7668076" y="4175228"/>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a:off x="-508985" y="86470"/>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7" name="Google Shape;2377;p27"/>
          <p:cNvGrpSpPr/>
          <p:nvPr/>
        </p:nvGrpSpPr>
        <p:grpSpPr>
          <a:xfrm>
            <a:off x="5057700" y="377491"/>
            <a:ext cx="3880251" cy="5226109"/>
            <a:chOff x="4881069" y="-13622"/>
            <a:chExt cx="4229156" cy="5696032"/>
          </a:xfrm>
        </p:grpSpPr>
        <p:sp>
          <p:nvSpPr>
            <p:cNvPr id="2378" name="Google Shape;2378;p27"/>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3_3_1_1">
    <p:spTree>
      <p:nvGrpSpPr>
        <p:cNvPr id="2381" name="Shape 2381"/>
        <p:cNvGrpSpPr/>
        <p:nvPr/>
      </p:nvGrpSpPr>
      <p:grpSpPr>
        <a:xfrm>
          <a:off x="0" y="0"/>
          <a:ext cx="0" cy="0"/>
          <a:chOff x="0" y="0"/>
          <a:chExt cx="0" cy="0"/>
        </a:xfrm>
      </p:grpSpPr>
      <p:sp>
        <p:nvSpPr>
          <p:cNvPr id="2382" name="Google Shape;2382;p28"/>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28"/>
          <p:cNvGrpSpPr/>
          <p:nvPr/>
        </p:nvGrpSpPr>
        <p:grpSpPr>
          <a:xfrm>
            <a:off x="6757361" y="2637900"/>
            <a:ext cx="2931814" cy="1966545"/>
            <a:chOff x="6719261" y="2637900"/>
            <a:chExt cx="2931814" cy="1966545"/>
          </a:xfrm>
        </p:grpSpPr>
        <p:sp>
          <p:nvSpPr>
            <p:cNvPr id="2384" name="Google Shape;2384;p28"/>
            <p:cNvSpPr/>
            <p:nvPr/>
          </p:nvSpPr>
          <p:spPr>
            <a:xfrm flipH="1">
              <a:off x="6719261" y="2637900"/>
              <a:ext cx="2424741" cy="1611053"/>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8"/>
            <p:cNvSpPr/>
            <p:nvPr/>
          </p:nvSpPr>
          <p:spPr>
            <a:xfrm flipH="1" rot="812613">
              <a:off x="7650823" y="3205663"/>
              <a:ext cx="1886666" cy="1194465"/>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28"/>
          <p:cNvSpPr/>
          <p:nvPr/>
        </p:nvSpPr>
        <p:spPr>
          <a:xfrm flipH="1">
            <a:off x="-42887" y="2665725"/>
            <a:ext cx="182795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8"/>
          <p:cNvSpPr/>
          <p:nvPr/>
        </p:nvSpPr>
        <p:spPr>
          <a:xfrm>
            <a:off x="-91112" y="311673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389" name="Google Shape;2389;p28"/>
          <p:cNvGrpSpPr/>
          <p:nvPr/>
        </p:nvGrpSpPr>
        <p:grpSpPr>
          <a:xfrm>
            <a:off x="4562405" y="4025808"/>
            <a:ext cx="4621553" cy="1155413"/>
            <a:chOff x="4680405" y="4521483"/>
            <a:chExt cx="4621553" cy="1155413"/>
          </a:xfrm>
        </p:grpSpPr>
        <p:sp>
          <p:nvSpPr>
            <p:cNvPr id="2390" name="Google Shape;2390;p28"/>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8"/>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8"/>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8"/>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8"/>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8"/>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28"/>
          <p:cNvGrpSpPr/>
          <p:nvPr/>
        </p:nvGrpSpPr>
        <p:grpSpPr>
          <a:xfrm>
            <a:off x="-39938" y="4025808"/>
            <a:ext cx="4615033" cy="1157300"/>
            <a:chOff x="78062" y="4521483"/>
            <a:chExt cx="4615033" cy="1157300"/>
          </a:xfrm>
        </p:grpSpPr>
        <p:sp>
          <p:nvSpPr>
            <p:cNvPr id="2397" name="Google Shape;2397;p28"/>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8"/>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8"/>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8"/>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8"/>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8"/>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8"/>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8"/>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8"/>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8"/>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8"/>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8"/>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8"/>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8"/>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8"/>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8"/>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8"/>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8"/>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8"/>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8"/>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8"/>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8"/>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8"/>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8"/>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8"/>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8"/>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28"/>
          <p:cNvSpPr/>
          <p:nvPr/>
        </p:nvSpPr>
        <p:spPr>
          <a:xfrm>
            <a:off x="7799863" y="212428"/>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8"/>
          <p:cNvSpPr/>
          <p:nvPr/>
        </p:nvSpPr>
        <p:spPr>
          <a:xfrm flipH="1">
            <a:off x="-562734" y="766077"/>
            <a:ext cx="1563951" cy="467978"/>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3_1_1_1">
    <p:spTree>
      <p:nvGrpSpPr>
        <p:cNvPr id="2425" name="Shape 2425"/>
        <p:cNvGrpSpPr/>
        <p:nvPr/>
      </p:nvGrpSpPr>
      <p:grpSpPr>
        <a:xfrm>
          <a:off x="0" y="0"/>
          <a:ext cx="0" cy="0"/>
          <a:chOff x="0" y="0"/>
          <a:chExt cx="0" cy="0"/>
        </a:xfrm>
      </p:grpSpPr>
      <p:sp>
        <p:nvSpPr>
          <p:cNvPr id="2426" name="Google Shape;2426;p2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427" name="Google Shape;2427;p29"/>
          <p:cNvSpPr/>
          <p:nvPr/>
        </p:nvSpPr>
        <p:spPr>
          <a:xfrm>
            <a:off x="1155629" y="18263"/>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9"/>
          <p:cNvSpPr/>
          <p:nvPr/>
        </p:nvSpPr>
        <p:spPr>
          <a:xfrm>
            <a:off x="-1207750" y="143454"/>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9"/>
          <p:cNvSpPr/>
          <p:nvPr/>
        </p:nvSpPr>
        <p:spPr>
          <a:xfrm>
            <a:off x="7209129" y="460273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9"/>
          <p:cNvSpPr/>
          <p:nvPr/>
        </p:nvSpPr>
        <p:spPr>
          <a:xfrm flipH="1">
            <a:off x="8088650" y="390592"/>
            <a:ext cx="2794555" cy="835859"/>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9"/>
          <p:cNvSpPr/>
          <p:nvPr/>
        </p:nvSpPr>
        <p:spPr>
          <a:xfrm>
            <a:off x="7542263" y="89162"/>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9"/>
          <p:cNvSpPr/>
          <p:nvPr/>
        </p:nvSpPr>
        <p:spPr>
          <a:xfrm>
            <a:off x="-766596" y="40502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9"/>
          <p:cNvSpPr/>
          <p:nvPr/>
        </p:nvSpPr>
        <p:spPr>
          <a:xfrm flipH="1">
            <a:off x="289754" y="4594063"/>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9"/>
          <p:cNvSpPr/>
          <p:nvPr/>
        </p:nvSpPr>
        <p:spPr>
          <a:xfrm>
            <a:off x="8429688" y="4111750"/>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_2">
    <p:spTree>
      <p:nvGrpSpPr>
        <p:cNvPr id="2435" name="Shape 2435"/>
        <p:cNvGrpSpPr/>
        <p:nvPr/>
      </p:nvGrpSpPr>
      <p:grpSpPr>
        <a:xfrm>
          <a:off x="0" y="0"/>
          <a:ext cx="0" cy="0"/>
          <a:chOff x="0" y="0"/>
          <a:chExt cx="0" cy="0"/>
        </a:xfrm>
      </p:grpSpPr>
      <p:sp>
        <p:nvSpPr>
          <p:cNvPr id="2436" name="Google Shape;2436;p30"/>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0"/>
          <p:cNvSpPr txBox="1"/>
          <p:nvPr>
            <p:ph type="title"/>
          </p:nvPr>
        </p:nvSpPr>
        <p:spPr>
          <a:xfrm>
            <a:off x="2687700" y="1100625"/>
            <a:ext cx="3768600" cy="13092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4800"/>
              <a:buNone/>
              <a:defRPr sz="69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438" name="Google Shape;2438;p30"/>
          <p:cNvSpPr txBox="1"/>
          <p:nvPr>
            <p:ph idx="1" type="subTitle"/>
          </p:nvPr>
        </p:nvSpPr>
        <p:spPr>
          <a:xfrm>
            <a:off x="2867850" y="2631375"/>
            <a:ext cx="3408300" cy="98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439" name="Google Shape;2439;p30"/>
          <p:cNvGrpSpPr/>
          <p:nvPr/>
        </p:nvGrpSpPr>
        <p:grpSpPr>
          <a:xfrm>
            <a:off x="7787775" y="296849"/>
            <a:ext cx="2442115" cy="3739436"/>
            <a:chOff x="7787775" y="334949"/>
            <a:chExt cx="2442115" cy="3739436"/>
          </a:xfrm>
        </p:grpSpPr>
        <p:sp>
          <p:nvSpPr>
            <p:cNvPr id="2440" name="Google Shape;2440;p30"/>
            <p:cNvSpPr/>
            <p:nvPr/>
          </p:nvSpPr>
          <p:spPr>
            <a:xfrm>
              <a:off x="7787775" y="3586597"/>
              <a:ext cx="1280588" cy="25361"/>
            </a:xfrm>
            <a:custGeom>
              <a:rect b="b" l="l" r="r" t="t"/>
              <a:pathLst>
                <a:path extrusionOk="0" h="670" w="33831">
                  <a:moveTo>
                    <a:pt x="1" y="1"/>
                  </a:moveTo>
                  <a:lnTo>
                    <a:pt x="1" y="670"/>
                  </a:lnTo>
                  <a:lnTo>
                    <a:pt x="33831" y="670"/>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0"/>
            <p:cNvSpPr/>
            <p:nvPr/>
          </p:nvSpPr>
          <p:spPr>
            <a:xfrm>
              <a:off x="9595946" y="901019"/>
              <a:ext cx="361302" cy="268109"/>
            </a:xfrm>
            <a:custGeom>
              <a:rect b="b" l="l" r="r" t="t"/>
              <a:pathLst>
                <a:path extrusionOk="0" h="7083" w="9545">
                  <a:moveTo>
                    <a:pt x="790" y="1"/>
                  </a:moveTo>
                  <a:lnTo>
                    <a:pt x="0" y="7083"/>
                  </a:lnTo>
                  <a:lnTo>
                    <a:pt x="9544" y="7083"/>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0"/>
            <p:cNvSpPr/>
            <p:nvPr/>
          </p:nvSpPr>
          <p:spPr>
            <a:xfrm>
              <a:off x="9854831" y="973509"/>
              <a:ext cx="361302" cy="266974"/>
            </a:xfrm>
            <a:custGeom>
              <a:rect b="b" l="l" r="r" t="t"/>
              <a:pathLst>
                <a:path extrusionOk="0" h="7053" w="9545">
                  <a:moveTo>
                    <a:pt x="790" y="1"/>
                  </a:moveTo>
                  <a:lnTo>
                    <a:pt x="0" y="7052"/>
                  </a:lnTo>
                  <a:lnTo>
                    <a:pt x="9544" y="7052"/>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0"/>
            <p:cNvSpPr/>
            <p:nvPr/>
          </p:nvSpPr>
          <p:spPr>
            <a:xfrm>
              <a:off x="9209341" y="334949"/>
              <a:ext cx="460249" cy="1147120"/>
            </a:xfrm>
            <a:custGeom>
              <a:rect b="b" l="l" r="r" t="t"/>
              <a:pathLst>
                <a:path extrusionOk="0" h="30305" w="12159">
                  <a:moveTo>
                    <a:pt x="0" y="0"/>
                  </a:moveTo>
                  <a:lnTo>
                    <a:pt x="0" y="30304"/>
                  </a:lnTo>
                  <a:lnTo>
                    <a:pt x="12158" y="30304"/>
                  </a:lnTo>
                  <a:lnTo>
                    <a:pt x="12158" y="20760"/>
                  </a:lnTo>
                  <a:lnTo>
                    <a:pt x="121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0"/>
            <p:cNvSpPr/>
            <p:nvPr/>
          </p:nvSpPr>
          <p:spPr>
            <a:xfrm>
              <a:off x="8734119" y="334949"/>
              <a:ext cx="475238" cy="834156"/>
            </a:xfrm>
            <a:custGeom>
              <a:rect b="b" l="l" r="r" t="t"/>
              <a:pathLst>
                <a:path extrusionOk="0" h="22037" w="12555">
                  <a:moveTo>
                    <a:pt x="12554" y="0"/>
                  </a:moveTo>
                  <a:lnTo>
                    <a:pt x="1" y="7599"/>
                  </a:lnTo>
                  <a:lnTo>
                    <a:pt x="1" y="22037"/>
                  </a:lnTo>
                  <a:lnTo>
                    <a:pt x="12554" y="22037"/>
                  </a:lnTo>
                  <a:lnTo>
                    <a:pt x="12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0"/>
            <p:cNvSpPr/>
            <p:nvPr/>
          </p:nvSpPr>
          <p:spPr>
            <a:xfrm>
              <a:off x="9346260" y="678967"/>
              <a:ext cx="197931" cy="402713"/>
            </a:xfrm>
            <a:custGeom>
              <a:rect b="b" l="l" r="r" t="t"/>
              <a:pathLst>
                <a:path extrusionOk="0" h="10639" w="5229">
                  <a:moveTo>
                    <a:pt x="0" y="0"/>
                  </a:moveTo>
                  <a:lnTo>
                    <a:pt x="0" y="10639"/>
                  </a:lnTo>
                  <a:lnTo>
                    <a:pt x="5228" y="10639"/>
                  </a:lnTo>
                  <a:lnTo>
                    <a:pt x="52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0"/>
            <p:cNvSpPr/>
            <p:nvPr/>
          </p:nvSpPr>
          <p:spPr>
            <a:xfrm>
              <a:off x="8543107" y="1078214"/>
              <a:ext cx="1679856" cy="2115917"/>
            </a:xfrm>
            <a:custGeom>
              <a:rect b="b" l="l" r="r" t="t"/>
              <a:pathLst>
                <a:path extrusionOk="0" h="55899" w="44379">
                  <a:moveTo>
                    <a:pt x="1" y="1"/>
                  </a:moveTo>
                  <a:lnTo>
                    <a:pt x="1" y="55898"/>
                  </a:lnTo>
                  <a:lnTo>
                    <a:pt x="44379" y="55898"/>
                  </a:lnTo>
                  <a:lnTo>
                    <a:pt x="44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0"/>
            <p:cNvSpPr/>
            <p:nvPr/>
          </p:nvSpPr>
          <p:spPr>
            <a:xfrm>
              <a:off x="8547725" y="3182673"/>
              <a:ext cx="1682165" cy="876740"/>
            </a:xfrm>
            <a:custGeom>
              <a:rect b="b" l="l" r="r" t="t"/>
              <a:pathLst>
                <a:path extrusionOk="0" h="23162" w="44440">
                  <a:moveTo>
                    <a:pt x="1" y="0"/>
                  </a:moveTo>
                  <a:lnTo>
                    <a:pt x="1" y="23162"/>
                  </a:lnTo>
                  <a:lnTo>
                    <a:pt x="44439" y="23162"/>
                  </a:lnTo>
                  <a:lnTo>
                    <a:pt x="444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0"/>
            <p:cNvSpPr/>
            <p:nvPr/>
          </p:nvSpPr>
          <p:spPr>
            <a:xfrm>
              <a:off x="8820427" y="1312947"/>
              <a:ext cx="373945" cy="560331"/>
            </a:xfrm>
            <a:custGeom>
              <a:rect b="b" l="l" r="r" t="t"/>
              <a:pathLst>
                <a:path extrusionOk="0" h="14803" w="9879">
                  <a:moveTo>
                    <a:pt x="0" y="0"/>
                  </a:moveTo>
                  <a:lnTo>
                    <a:pt x="0"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0"/>
            <p:cNvSpPr/>
            <p:nvPr/>
          </p:nvSpPr>
          <p:spPr>
            <a:xfrm>
              <a:off x="8761753" y="1785820"/>
              <a:ext cx="476336" cy="173781"/>
            </a:xfrm>
            <a:custGeom>
              <a:rect b="b" l="l" r="r" t="t"/>
              <a:pathLst>
                <a:path extrusionOk="0" h="4591" w="12584">
                  <a:moveTo>
                    <a:pt x="152" y="1"/>
                  </a:moveTo>
                  <a:cubicBezTo>
                    <a:pt x="61" y="1"/>
                    <a:pt x="0" y="62"/>
                    <a:pt x="0" y="153"/>
                  </a:cubicBezTo>
                  <a:lnTo>
                    <a:pt x="0" y="4439"/>
                  </a:lnTo>
                  <a:cubicBezTo>
                    <a:pt x="0" y="4530"/>
                    <a:pt x="61" y="4591"/>
                    <a:pt x="152" y="4591"/>
                  </a:cubicBezTo>
                  <a:lnTo>
                    <a:pt x="12432" y="4591"/>
                  </a:lnTo>
                  <a:cubicBezTo>
                    <a:pt x="12493" y="4591"/>
                    <a:pt x="12584" y="4530"/>
                    <a:pt x="12584" y="4439"/>
                  </a:cubicBezTo>
                  <a:lnTo>
                    <a:pt x="12584" y="153"/>
                  </a:lnTo>
                  <a:cubicBezTo>
                    <a:pt x="12584" y="62"/>
                    <a:pt x="1249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0"/>
            <p:cNvSpPr/>
            <p:nvPr/>
          </p:nvSpPr>
          <p:spPr>
            <a:xfrm>
              <a:off x="8820427" y="1312947"/>
              <a:ext cx="216327" cy="474065"/>
            </a:xfrm>
            <a:custGeom>
              <a:rect b="b" l="l" r="r" t="t"/>
              <a:pathLst>
                <a:path extrusionOk="0" h="12524" w="5715">
                  <a:moveTo>
                    <a:pt x="0" y="0"/>
                  </a:moveTo>
                  <a:lnTo>
                    <a:pt x="0" y="12523"/>
                  </a:lnTo>
                  <a:lnTo>
                    <a:pt x="1976" y="12523"/>
                  </a:lnTo>
                  <a:lnTo>
                    <a:pt x="395" y="4924"/>
                  </a:lnTo>
                  <a:cubicBezTo>
                    <a:pt x="5715" y="4560"/>
                    <a:pt x="4955" y="0"/>
                    <a:pt x="4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0"/>
            <p:cNvSpPr/>
            <p:nvPr/>
          </p:nvSpPr>
          <p:spPr>
            <a:xfrm>
              <a:off x="8979187" y="1312947"/>
              <a:ext cx="215191" cy="474065"/>
            </a:xfrm>
            <a:custGeom>
              <a:rect b="b" l="l" r="r" t="t"/>
              <a:pathLst>
                <a:path extrusionOk="0" h="12524" w="5685">
                  <a:moveTo>
                    <a:pt x="761" y="0"/>
                  </a:moveTo>
                  <a:cubicBezTo>
                    <a:pt x="761" y="0"/>
                    <a:pt x="1" y="4560"/>
                    <a:pt x="5320" y="4924"/>
                  </a:cubicBezTo>
                  <a:lnTo>
                    <a:pt x="3709" y="12523"/>
                  </a:lnTo>
                  <a:lnTo>
                    <a:pt x="5685" y="12523"/>
                  </a:lnTo>
                  <a:lnTo>
                    <a:pt x="56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0"/>
            <p:cNvSpPr/>
            <p:nvPr/>
          </p:nvSpPr>
          <p:spPr>
            <a:xfrm>
              <a:off x="8770951"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0"/>
            <p:cNvSpPr/>
            <p:nvPr/>
          </p:nvSpPr>
          <p:spPr>
            <a:xfrm>
              <a:off x="8821562"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0"/>
            <p:cNvSpPr/>
            <p:nvPr/>
          </p:nvSpPr>
          <p:spPr>
            <a:xfrm>
              <a:off x="8872211"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0"/>
            <p:cNvSpPr/>
            <p:nvPr/>
          </p:nvSpPr>
          <p:spPr>
            <a:xfrm>
              <a:off x="8922822" y="1312947"/>
              <a:ext cx="11545" cy="474065"/>
            </a:xfrm>
            <a:custGeom>
              <a:rect b="b" l="l" r="r" t="t"/>
              <a:pathLst>
                <a:path extrusionOk="0" h="12524" w="305">
                  <a:moveTo>
                    <a:pt x="1" y="0"/>
                  </a:moveTo>
                  <a:lnTo>
                    <a:pt x="1"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0"/>
            <p:cNvSpPr/>
            <p:nvPr/>
          </p:nvSpPr>
          <p:spPr>
            <a:xfrm>
              <a:off x="8972298"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0"/>
            <p:cNvSpPr/>
            <p:nvPr/>
          </p:nvSpPr>
          <p:spPr>
            <a:xfrm>
              <a:off x="902290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0"/>
            <p:cNvSpPr/>
            <p:nvPr/>
          </p:nvSpPr>
          <p:spPr>
            <a:xfrm>
              <a:off x="9073558"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0"/>
            <p:cNvSpPr/>
            <p:nvPr/>
          </p:nvSpPr>
          <p:spPr>
            <a:xfrm>
              <a:off x="912416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0"/>
            <p:cNvSpPr/>
            <p:nvPr/>
          </p:nvSpPr>
          <p:spPr>
            <a:xfrm>
              <a:off x="9173644"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0"/>
            <p:cNvSpPr/>
            <p:nvPr/>
          </p:nvSpPr>
          <p:spPr>
            <a:xfrm>
              <a:off x="9224293"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0"/>
            <p:cNvSpPr/>
            <p:nvPr/>
          </p:nvSpPr>
          <p:spPr>
            <a:xfrm>
              <a:off x="8741046" y="1223195"/>
              <a:ext cx="525809" cy="96675"/>
            </a:xfrm>
            <a:custGeom>
              <a:rect b="b" l="l" r="r" t="t"/>
              <a:pathLst>
                <a:path extrusionOk="0" h="2554" w="13891">
                  <a:moveTo>
                    <a:pt x="11307" y="0"/>
                  </a:moveTo>
                  <a:lnTo>
                    <a:pt x="2492" y="92"/>
                  </a:lnTo>
                  <a:lnTo>
                    <a:pt x="0" y="2554"/>
                  </a:lnTo>
                  <a:lnTo>
                    <a:pt x="13891" y="2554"/>
                  </a:lnTo>
                  <a:lnTo>
                    <a:pt x="11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0"/>
            <p:cNvSpPr/>
            <p:nvPr/>
          </p:nvSpPr>
          <p:spPr>
            <a:xfrm>
              <a:off x="9583265" y="1312947"/>
              <a:ext cx="373983" cy="560331"/>
            </a:xfrm>
            <a:custGeom>
              <a:rect b="b" l="l" r="r" t="t"/>
              <a:pathLst>
                <a:path extrusionOk="0" h="14803" w="9880">
                  <a:moveTo>
                    <a:pt x="1" y="0"/>
                  </a:moveTo>
                  <a:lnTo>
                    <a:pt x="1"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0"/>
            <p:cNvSpPr/>
            <p:nvPr/>
          </p:nvSpPr>
          <p:spPr>
            <a:xfrm>
              <a:off x="9523455" y="1785820"/>
              <a:ext cx="476336" cy="173781"/>
            </a:xfrm>
            <a:custGeom>
              <a:rect b="b" l="l" r="r" t="t"/>
              <a:pathLst>
                <a:path extrusionOk="0" h="4591" w="12584">
                  <a:moveTo>
                    <a:pt x="152" y="1"/>
                  </a:moveTo>
                  <a:cubicBezTo>
                    <a:pt x="91" y="1"/>
                    <a:pt x="0" y="62"/>
                    <a:pt x="0" y="153"/>
                  </a:cubicBezTo>
                  <a:lnTo>
                    <a:pt x="0" y="4439"/>
                  </a:lnTo>
                  <a:cubicBezTo>
                    <a:pt x="0" y="4530"/>
                    <a:pt x="91" y="4591"/>
                    <a:pt x="152" y="4591"/>
                  </a:cubicBezTo>
                  <a:lnTo>
                    <a:pt x="12432" y="4591"/>
                  </a:lnTo>
                  <a:cubicBezTo>
                    <a:pt x="12493" y="4591"/>
                    <a:pt x="12584" y="4530"/>
                    <a:pt x="12584" y="4439"/>
                  </a:cubicBezTo>
                  <a:lnTo>
                    <a:pt x="12584" y="153"/>
                  </a:lnTo>
                  <a:cubicBezTo>
                    <a:pt x="12584" y="62"/>
                    <a:pt x="1252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0"/>
            <p:cNvSpPr/>
            <p:nvPr/>
          </p:nvSpPr>
          <p:spPr>
            <a:xfrm>
              <a:off x="9583265" y="1312947"/>
              <a:ext cx="215191" cy="474065"/>
            </a:xfrm>
            <a:custGeom>
              <a:rect b="b" l="l" r="r" t="t"/>
              <a:pathLst>
                <a:path extrusionOk="0" h="12524" w="5685">
                  <a:moveTo>
                    <a:pt x="1" y="0"/>
                  </a:moveTo>
                  <a:lnTo>
                    <a:pt x="1" y="12523"/>
                  </a:lnTo>
                  <a:lnTo>
                    <a:pt x="1976" y="12523"/>
                  </a:lnTo>
                  <a:lnTo>
                    <a:pt x="365" y="4924"/>
                  </a:lnTo>
                  <a:cubicBezTo>
                    <a:pt x="5685" y="4560"/>
                    <a:pt x="4925" y="0"/>
                    <a:pt x="4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0"/>
            <p:cNvSpPr/>
            <p:nvPr/>
          </p:nvSpPr>
          <p:spPr>
            <a:xfrm>
              <a:off x="9740890" y="1312947"/>
              <a:ext cx="216365" cy="474065"/>
            </a:xfrm>
            <a:custGeom>
              <a:rect b="b" l="l" r="r" t="t"/>
              <a:pathLst>
                <a:path extrusionOk="0" h="12524" w="5716">
                  <a:moveTo>
                    <a:pt x="761" y="0"/>
                  </a:moveTo>
                  <a:cubicBezTo>
                    <a:pt x="761" y="0"/>
                    <a:pt x="1" y="4560"/>
                    <a:pt x="5320" y="4924"/>
                  </a:cubicBezTo>
                  <a:lnTo>
                    <a:pt x="3709" y="12523"/>
                  </a:lnTo>
                  <a:lnTo>
                    <a:pt x="5715" y="12523"/>
                  </a:lnTo>
                  <a:lnTo>
                    <a:pt x="5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0"/>
            <p:cNvSpPr/>
            <p:nvPr/>
          </p:nvSpPr>
          <p:spPr>
            <a:xfrm>
              <a:off x="953378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0"/>
            <p:cNvSpPr/>
            <p:nvPr/>
          </p:nvSpPr>
          <p:spPr>
            <a:xfrm>
              <a:off x="9584438"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0"/>
            <p:cNvSpPr/>
            <p:nvPr/>
          </p:nvSpPr>
          <p:spPr>
            <a:xfrm>
              <a:off x="9633914"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0"/>
            <p:cNvSpPr/>
            <p:nvPr/>
          </p:nvSpPr>
          <p:spPr>
            <a:xfrm>
              <a:off x="9684525"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0"/>
            <p:cNvSpPr/>
            <p:nvPr/>
          </p:nvSpPr>
          <p:spPr>
            <a:xfrm>
              <a:off x="9735136"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0"/>
            <p:cNvSpPr/>
            <p:nvPr/>
          </p:nvSpPr>
          <p:spPr>
            <a:xfrm>
              <a:off x="9785785"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0"/>
            <p:cNvSpPr/>
            <p:nvPr/>
          </p:nvSpPr>
          <p:spPr>
            <a:xfrm>
              <a:off x="9835260"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0"/>
            <p:cNvSpPr/>
            <p:nvPr/>
          </p:nvSpPr>
          <p:spPr>
            <a:xfrm>
              <a:off x="9885871"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0"/>
            <p:cNvSpPr/>
            <p:nvPr/>
          </p:nvSpPr>
          <p:spPr>
            <a:xfrm>
              <a:off x="9936520"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0"/>
            <p:cNvSpPr/>
            <p:nvPr/>
          </p:nvSpPr>
          <p:spPr>
            <a:xfrm>
              <a:off x="9987131"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0"/>
            <p:cNvSpPr/>
            <p:nvPr/>
          </p:nvSpPr>
          <p:spPr>
            <a:xfrm>
              <a:off x="8820427" y="2233407"/>
              <a:ext cx="373945" cy="560368"/>
            </a:xfrm>
            <a:custGeom>
              <a:rect b="b" l="l" r="r" t="t"/>
              <a:pathLst>
                <a:path extrusionOk="0" h="14804" w="9879">
                  <a:moveTo>
                    <a:pt x="0" y="1"/>
                  </a:moveTo>
                  <a:lnTo>
                    <a:pt x="0"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0"/>
            <p:cNvSpPr/>
            <p:nvPr/>
          </p:nvSpPr>
          <p:spPr>
            <a:xfrm>
              <a:off x="8761753" y="2706318"/>
              <a:ext cx="476336" cy="173781"/>
            </a:xfrm>
            <a:custGeom>
              <a:rect b="b" l="l" r="r" t="t"/>
              <a:pathLst>
                <a:path extrusionOk="0" h="4591" w="12584">
                  <a:moveTo>
                    <a:pt x="152" y="0"/>
                  </a:moveTo>
                  <a:cubicBezTo>
                    <a:pt x="61" y="0"/>
                    <a:pt x="0" y="61"/>
                    <a:pt x="0" y="152"/>
                  </a:cubicBezTo>
                  <a:lnTo>
                    <a:pt x="0" y="4438"/>
                  </a:lnTo>
                  <a:cubicBezTo>
                    <a:pt x="0" y="4529"/>
                    <a:pt x="61" y="4590"/>
                    <a:pt x="152" y="4590"/>
                  </a:cubicBezTo>
                  <a:lnTo>
                    <a:pt x="12432" y="4590"/>
                  </a:lnTo>
                  <a:cubicBezTo>
                    <a:pt x="12493" y="4590"/>
                    <a:pt x="12584" y="4529"/>
                    <a:pt x="12584" y="4438"/>
                  </a:cubicBezTo>
                  <a:lnTo>
                    <a:pt x="12584" y="152"/>
                  </a:lnTo>
                  <a:cubicBezTo>
                    <a:pt x="12584" y="61"/>
                    <a:pt x="1249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0"/>
            <p:cNvSpPr/>
            <p:nvPr/>
          </p:nvSpPr>
          <p:spPr>
            <a:xfrm>
              <a:off x="8820427" y="2233407"/>
              <a:ext cx="216327" cy="474065"/>
            </a:xfrm>
            <a:custGeom>
              <a:rect b="b" l="l" r="r" t="t"/>
              <a:pathLst>
                <a:path extrusionOk="0" h="12524" w="5715">
                  <a:moveTo>
                    <a:pt x="0" y="1"/>
                  </a:moveTo>
                  <a:lnTo>
                    <a:pt x="0" y="12524"/>
                  </a:lnTo>
                  <a:lnTo>
                    <a:pt x="1976" y="12524"/>
                  </a:lnTo>
                  <a:lnTo>
                    <a:pt x="395" y="4925"/>
                  </a:lnTo>
                  <a:cubicBezTo>
                    <a:pt x="5715" y="4560"/>
                    <a:pt x="4955" y="1"/>
                    <a:pt x="4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0"/>
            <p:cNvSpPr/>
            <p:nvPr/>
          </p:nvSpPr>
          <p:spPr>
            <a:xfrm>
              <a:off x="8979187" y="2233407"/>
              <a:ext cx="215191" cy="474065"/>
            </a:xfrm>
            <a:custGeom>
              <a:rect b="b" l="l" r="r" t="t"/>
              <a:pathLst>
                <a:path extrusionOk="0" h="12524" w="5685">
                  <a:moveTo>
                    <a:pt x="761" y="1"/>
                  </a:moveTo>
                  <a:cubicBezTo>
                    <a:pt x="761" y="1"/>
                    <a:pt x="1" y="4560"/>
                    <a:pt x="5320" y="4925"/>
                  </a:cubicBezTo>
                  <a:lnTo>
                    <a:pt x="3709" y="12524"/>
                  </a:lnTo>
                  <a:lnTo>
                    <a:pt x="5685" y="12524"/>
                  </a:lnTo>
                  <a:lnTo>
                    <a:pt x="56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0"/>
            <p:cNvSpPr/>
            <p:nvPr/>
          </p:nvSpPr>
          <p:spPr>
            <a:xfrm>
              <a:off x="8770951"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0"/>
            <p:cNvSpPr/>
            <p:nvPr/>
          </p:nvSpPr>
          <p:spPr>
            <a:xfrm>
              <a:off x="8821562"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0"/>
            <p:cNvSpPr/>
            <p:nvPr/>
          </p:nvSpPr>
          <p:spPr>
            <a:xfrm>
              <a:off x="8872211"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0"/>
            <p:cNvSpPr/>
            <p:nvPr/>
          </p:nvSpPr>
          <p:spPr>
            <a:xfrm>
              <a:off x="8922822" y="2233407"/>
              <a:ext cx="11545" cy="474065"/>
            </a:xfrm>
            <a:custGeom>
              <a:rect b="b" l="l" r="r" t="t"/>
              <a:pathLst>
                <a:path extrusionOk="0" h="12524" w="305">
                  <a:moveTo>
                    <a:pt x="1" y="1"/>
                  </a:moveTo>
                  <a:lnTo>
                    <a:pt x="1"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0"/>
            <p:cNvSpPr/>
            <p:nvPr/>
          </p:nvSpPr>
          <p:spPr>
            <a:xfrm>
              <a:off x="8972298"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0"/>
            <p:cNvSpPr/>
            <p:nvPr/>
          </p:nvSpPr>
          <p:spPr>
            <a:xfrm>
              <a:off x="902290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0"/>
            <p:cNvSpPr/>
            <p:nvPr/>
          </p:nvSpPr>
          <p:spPr>
            <a:xfrm>
              <a:off x="9073558"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0"/>
            <p:cNvSpPr/>
            <p:nvPr/>
          </p:nvSpPr>
          <p:spPr>
            <a:xfrm>
              <a:off x="912416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0"/>
            <p:cNvSpPr/>
            <p:nvPr/>
          </p:nvSpPr>
          <p:spPr>
            <a:xfrm>
              <a:off x="9173644"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0"/>
            <p:cNvSpPr/>
            <p:nvPr/>
          </p:nvSpPr>
          <p:spPr>
            <a:xfrm>
              <a:off x="9224293"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0"/>
            <p:cNvSpPr/>
            <p:nvPr/>
          </p:nvSpPr>
          <p:spPr>
            <a:xfrm>
              <a:off x="8741046" y="2143655"/>
              <a:ext cx="525809" cy="96713"/>
            </a:xfrm>
            <a:custGeom>
              <a:rect b="b" l="l" r="r" t="t"/>
              <a:pathLst>
                <a:path extrusionOk="0" h="2555" w="13891">
                  <a:moveTo>
                    <a:pt x="11307" y="1"/>
                  </a:moveTo>
                  <a:lnTo>
                    <a:pt x="2492" y="92"/>
                  </a:lnTo>
                  <a:lnTo>
                    <a:pt x="0" y="2554"/>
                  </a:lnTo>
                  <a:lnTo>
                    <a:pt x="13891" y="2554"/>
                  </a:lnTo>
                  <a:lnTo>
                    <a:pt x="113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0"/>
            <p:cNvSpPr/>
            <p:nvPr/>
          </p:nvSpPr>
          <p:spPr>
            <a:xfrm>
              <a:off x="9583265" y="2233407"/>
              <a:ext cx="373983" cy="560368"/>
            </a:xfrm>
            <a:custGeom>
              <a:rect b="b" l="l" r="r" t="t"/>
              <a:pathLst>
                <a:path extrusionOk="0" h="14804" w="9880">
                  <a:moveTo>
                    <a:pt x="1" y="1"/>
                  </a:moveTo>
                  <a:lnTo>
                    <a:pt x="1"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0"/>
            <p:cNvSpPr/>
            <p:nvPr/>
          </p:nvSpPr>
          <p:spPr>
            <a:xfrm>
              <a:off x="9523455" y="2706318"/>
              <a:ext cx="476336" cy="173781"/>
            </a:xfrm>
            <a:custGeom>
              <a:rect b="b" l="l" r="r" t="t"/>
              <a:pathLst>
                <a:path extrusionOk="0" h="4591" w="12584">
                  <a:moveTo>
                    <a:pt x="152" y="0"/>
                  </a:moveTo>
                  <a:cubicBezTo>
                    <a:pt x="91" y="0"/>
                    <a:pt x="0" y="61"/>
                    <a:pt x="0" y="152"/>
                  </a:cubicBezTo>
                  <a:lnTo>
                    <a:pt x="0" y="4438"/>
                  </a:lnTo>
                  <a:cubicBezTo>
                    <a:pt x="0" y="4529"/>
                    <a:pt x="91" y="4590"/>
                    <a:pt x="152" y="4590"/>
                  </a:cubicBezTo>
                  <a:lnTo>
                    <a:pt x="12432" y="4590"/>
                  </a:lnTo>
                  <a:cubicBezTo>
                    <a:pt x="12493" y="4590"/>
                    <a:pt x="12584" y="4529"/>
                    <a:pt x="12584" y="4438"/>
                  </a:cubicBezTo>
                  <a:lnTo>
                    <a:pt x="12584" y="152"/>
                  </a:lnTo>
                  <a:cubicBezTo>
                    <a:pt x="12584" y="61"/>
                    <a:pt x="1252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0"/>
            <p:cNvSpPr/>
            <p:nvPr/>
          </p:nvSpPr>
          <p:spPr>
            <a:xfrm>
              <a:off x="9583265" y="2233407"/>
              <a:ext cx="215191" cy="474065"/>
            </a:xfrm>
            <a:custGeom>
              <a:rect b="b" l="l" r="r" t="t"/>
              <a:pathLst>
                <a:path extrusionOk="0" h="12524" w="5685">
                  <a:moveTo>
                    <a:pt x="1" y="1"/>
                  </a:moveTo>
                  <a:lnTo>
                    <a:pt x="1" y="12524"/>
                  </a:lnTo>
                  <a:lnTo>
                    <a:pt x="1976" y="12524"/>
                  </a:lnTo>
                  <a:lnTo>
                    <a:pt x="365" y="4925"/>
                  </a:lnTo>
                  <a:cubicBezTo>
                    <a:pt x="5685" y="4560"/>
                    <a:pt x="4925"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0"/>
            <p:cNvSpPr/>
            <p:nvPr/>
          </p:nvSpPr>
          <p:spPr>
            <a:xfrm>
              <a:off x="9740890" y="2233407"/>
              <a:ext cx="216365" cy="474065"/>
            </a:xfrm>
            <a:custGeom>
              <a:rect b="b" l="l" r="r" t="t"/>
              <a:pathLst>
                <a:path extrusionOk="0" h="12524" w="5716">
                  <a:moveTo>
                    <a:pt x="761" y="1"/>
                  </a:moveTo>
                  <a:cubicBezTo>
                    <a:pt x="761" y="1"/>
                    <a:pt x="1" y="4560"/>
                    <a:pt x="5320" y="4925"/>
                  </a:cubicBezTo>
                  <a:lnTo>
                    <a:pt x="3709" y="12524"/>
                  </a:lnTo>
                  <a:lnTo>
                    <a:pt x="5715" y="12524"/>
                  </a:lnTo>
                  <a:lnTo>
                    <a:pt x="5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0"/>
            <p:cNvSpPr/>
            <p:nvPr/>
          </p:nvSpPr>
          <p:spPr>
            <a:xfrm>
              <a:off x="953378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0"/>
            <p:cNvSpPr/>
            <p:nvPr/>
          </p:nvSpPr>
          <p:spPr>
            <a:xfrm>
              <a:off x="9584438"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0"/>
            <p:cNvSpPr/>
            <p:nvPr/>
          </p:nvSpPr>
          <p:spPr>
            <a:xfrm>
              <a:off x="9633914"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0"/>
            <p:cNvSpPr/>
            <p:nvPr/>
          </p:nvSpPr>
          <p:spPr>
            <a:xfrm>
              <a:off x="9684525"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0"/>
            <p:cNvSpPr/>
            <p:nvPr/>
          </p:nvSpPr>
          <p:spPr>
            <a:xfrm>
              <a:off x="9735136"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0"/>
            <p:cNvSpPr/>
            <p:nvPr/>
          </p:nvSpPr>
          <p:spPr>
            <a:xfrm>
              <a:off x="9785785"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0"/>
            <p:cNvSpPr/>
            <p:nvPr/>
          </p:nvSpPr>
          <p:spPr>
            <a:xfrm>
              <a:off x="9835260"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0"/>
            <p:cNvSpPr/>
            <p:nvPr/>
          </p:nvSpPr>
          <p:spPr>
            <a:xfrm>
              <a:off x="9885871"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0"/>
            <p:cNvSpPr/>
            <p:nvPr/>
          </p:nvSpPr>
          <p:spPr>
            <a:xfrm>
              <a:off x="9936520"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0"/>
            <p:cNvSpPr/>
            <p:nvPr/>
          </p:nvSpPr>
          <p:spPr>
            <a:xfrm>
              <a:off x="9987131"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0"/>
            <p:cNvSpPr/>
            <p:nvPr/>
          </p:nvSpPr>
          <p:spPr>
            <a:xfrm>
              <a:off x="9503885" y="2143655"/>
              <a:ext cx="524674" cy="96713"/>
            </a:xfrm>
            <a:custGeom>
              <a:rect b="b" l="l" r="r" t="t"/>
              <a:pathLst>
                <a:path extrusionOk="0" h="2555" w="13861">
                  <a:moveTo>
                    <a:pt x="11277" y="1"/>
                  </a:moveTo>
                  <a:lnTo>
                    <a:pt x="2462" y="92"/>
                  </a:lnTo>
                  <a:lnTo>
                    <a:pt x="0" y="2554"/>
                  </a:lnTo>
                  <a:lnTo>
                    <a:pt x="13861" y="2554"/>
                  </a:lnTo>
                  <a:lnTo>
                    <a:pt x="112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0"/>
            <p:cNvSpPr/>
            <p:nvPr/>
          </p:nvSpPr>
          <p:spPr>
            <a:xfrm>
              <a:off x="10010147" y="2906528"/>
              <a:ext cx="138086" cy="6101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0"/>
            <p:cNvSpPr/>
            <p:nvPr/>
          </p:nvSpPr>
          <p:spPr>
            <a:xfrm>
              <a:off x="10069994" y="2966337"/>
              <a:ext cx="11507" cy="49511"/>
            </a:xfrm>
            <a:custGeom>
              <a:rect b="b" l="l" r="r" t="t"/>
              <a:pathLst>
                <a:path extrusionOk="0" h="1308" w="304">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0"/>
            <p:cNvSpPr/>
            <p:nvPr/>
          </p:nvSpPr>
          <p:spPr>
            <a:xfrm>
              <a:off x="10015901" y="3010059"/>
              <a:ext cx="187559" cy="11545"/>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0"/>
            <p:cNvSpPr/>
            <p:nvPr/>
          </p:nvSpPr>
          <p:spPr>
            <a:xfrm>
              <a:off x="9957227" y="3015813"/>
              <a:ext cx="186424" cy="66772"/>
            </a:xfrm>
            <a:custGeom>
              <a:rect b="b" l="l" r="r" t="t"/>
              <a:pathLst>
                <a:path extrusionOk="0" h="1764" w="4925">
                  <a:moveTo>
                    <a:pt x="4651" y="1"/>
                  </a:moveTo>
                  <a:lnTo>
                    <a:pt x="4651" y="1521"/>
                  </a:lnTo>
                  <a:lnTo>
                    <a:pt x="0" y="1521"/>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0"/>
            <p:cNvSpPr/>
            <p:nvPr/>
          </p:nvSpPr>
          <p:spPr>
            <a:xfrm>
              <a:off x="10075748" y="3121690"/>
              <a:ext cx="147284" cy="11545"/>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0"/>
            <p:cNvSpPr/>
            <p:nvPr/>
          </p:nvSpPr>
          <p:spPr>
            <a:xfrm>
              <a:off x="8600645" y="1870992"/>
              <a:ext cx="138124" cy="61018"/>
            </a:xfrm>
            <a:custGeom>
              <a:rect b="b" l="l" r="r" t="t"/>
              <a:pathLst>
                <a:path extrusionOk="0" h="1612" w="3649">
                  <a:moveTo>
                    <a:pt x="3344" y="0"/>
                  </a:moveTo>
                  <a:lnTo>
                    <a:pt x="3344" y="1307"/>
                  </a:lnTo>
                  <a:lnTo>
                    <a:pt x="1" y="1307"/>
                  </a:lnTo>
                  <a:lnTo>
                    <a:pt x="1"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0"/>
            <p:cNvSpPr/>
            <p:nvPr/>
          </p:nvSpPr>
          <p:spPr>
            <a:xfrm>
              <a:off x="8660493" y="1930801"/>
              <a:ext cx="11545" cy="49511"/>
            </a:xfrm>
            <a:custGeom>
              <a:rect b="b" l="l" r="r" t="t"/>
              <a:pathLst>
                <a:path extrusionOk="0" h="1308" w="305">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0"/>
            <p:cNvSpPr/>
            <p:nvPr/>
          </p:nvSpPr>
          <p:spPr>
            <a:xfrm>
              <a:off x="8606399" y="1974523"/>
              <a:ext cx="187597" cy="11545"/>
            </a:xfrm>
            <a:custGeom>
              <a:rect b="b" l="l" r="r" t="t"/>
              <a:pathLst>
                <a:path extrusionOk="0" h="305" w="4956">
                  <a:moveTo>
                    <a:pt x="1" y="1"/>
                  </a:moveTo>
                  <a:lnTo>
                    <a:pt x="1"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0"/>
            <p:cNvSpPr/>
            <p:nvPr/>
          </p:nvSpPr>
          <p:spPr>
            <a:xfrm>
              <a:off x="8547725" y="1979141"/>
              <a:ext cx="186424" cy="67907"/>
            </a:xfrm>
            <a:custGeom>
              <a:rect b="b" l="l" r="r" t="t"/>
              <a:pathLst>
                <a:path extrusionOk="0" h="1794" w="4925">
                  <a:moveTo>
                    <a:pt x="4651" y="0"/>
                  </a:moveTo>
                  <a:lnTo>
                    <a:pt x="4651" y="1520"/>
                  </a:lnTo>
                  <a:lnTo>
                    <a:pt x="1" y="1520"/>
                  </a:lnTo>
                  <a:lnTo>
                    <a:pt x="1" y="1794"/>
                  </a:lnTo>
                  <a:lnTo>
                    <a:pt x="4925" y="1794"/>
                  </a:lnTo>
                  <a:lnTo>
                    <a:pt x="4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0"/>
            <p:cNvSpPr/>
            <p:nvPr/>
          </p:nvSpPr>
          <p:spPr>
            <a:xfrm>
              <a:off x="8666246" y="2086154"/>
              <a:ext cx="147284" cy="11545"/>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0"/>
            <p:cNvSpPr/>
            <p:nvPr/>
          </p:nvSpPr>
          <p:spPr>
            <a:xfrm>
              <a:off x="9995194" y="1079387"/>
              <a:ext cx="138086" cy="62154"/>
            </a:xfrm>
            <a:custGeom>
              <a:rect b="b" l="l" r="r" t="t"/>
              <a:pathLst>
                <a:path extrusionOk="0" h="1642" w="3648">
                  <a:moveTo>
                    <a:pt x="3344" y="0"/>
                  </a:moveTo>
                  <a:lnTo>
                    <a:pt x="3344" y="1337"/>
                  </a:lnTo>
                  <a:lnTo>
                    <a:pt x="0" y="1337"/>
                  </a:lnTo>
                  <a:lnTo>
                    <a:pt x="0" y="1641"/>
                  </a:lnTo>
                  <a:lnTo>
                    <a:pt x="3648" y="164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0"/>
            <p:cNvSpPr/>
            <p:nvPr/>
          </p:nvSpPr>
          <p:spPr>
            <a:xfrm>
              <a:off x="10056178" y="1140332"/>
              <a:ext cx="11545" cy="48375"/>
            </a:xfrm>
            <a:custGeom>
              <a:rect b="b" l="l" r="r" t="t"/>
              <a:pathLst>
                <a:path extrusionOk="0" h="1278" w="305">
                  <a:moveTo>
                    <a:pt x="0" y="1"/>
                  </a:moveTo>
                  <a:lnTo>
                    <a:pt x="0" y="1278"/>
                  </a:lnTo>
                  <a:lnTo>
                    <a:pt x="304" y="127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0"/>
            <p:cNvSpPr/>
            <p:nvPr/>
          </p:nvSpPr>
          <p:spPr>
            <a:xfrm>
              <a:off x="10000948" y="1182918"/>
              <a:ext cx="188733" cy="11545"/>
            </a:xfrm>
            <a:custGeom>
              <a:rect b="b" l="l" r="r" t="t"/>
              <a:pathLst>
                <a:path extrusionOk="0" h="305" w="4986">
                  <a:moveTo>
                    <a:pt x="0" y="1"/>
                  </a:moveTo>
                  <a:lnTo>
                    <a:pt x="0" y="305"/>
                  </a:lnTo>
                  <a:lnTo>
                    <a:pt x="4985" y="305"/>
                  </a:lnTo>
                  <a:lnTo>
                    <a:pt x="49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0"/>
            <p:cNvSpPr/>
            <p:nvPr/>
          </p:nvSpPr>
          <p:spPr>
            <a:xfrm>
              <a:off x="9942274" y="1188672"/>
              <a:ext cx="187559" cy="67907"/>
            </a:xfrm>
            <a:custGeom>
              <a:rect b="b" l="l" r="r" t="t"/>
              <a:pathLst>
                <a:path extrusionOk="0" h="1794" w="4955">
                  <a:moveTo>
                    <a:pt x="4681" y="1"/>
                  </a:moveTo>
                  <a:lnTo>
                    <a:pt x="4681" y="1520"/>
                  </a:lnTo>
                  <a:lnTo>
                    <a:pt x="0" y="1520"/>
                  </a:lnTo>
                  <a:lnTo>
                    <a:pt x="0" y="1794"/>
                  </a:lnTo>
                  <a:lnTo>
                    <a:pt x="4955" y="1794"/>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0"/>
            <p:cNvSpPr/>
            <p:nvPr/>
          </p:nvSpPr>
          <p:spPr>
            <a:xfrm>
              <a:off x="10061931" y="1295685"/>
              <a:ext cx="146149" cy="11545"/>
            </a:xfrm>
            <a:custGeom>
              <a:rect b="b" l="l" r="r" t="t"/>
              <a:pathLst>
                <a:path extrusionOk="0" h="305" w="3861">
                  <a:moveTo>
                    <a:pt x="0" y="0"/>
                  </a:moveTo>
                  <a:lnTo>
                    <a:pt x="0" y="304"/>
                  </a:lnTo>
                  <a:lnTo>
                    <a:pt x="3861" y="304"/>
                  </a:lnTo>
                  <a:lnTo>
                    <a:pt x="3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0"/>
            <p:cNvSpPr/>
            <p:nvPr/>
          </p:nvSpPr>
          <p:spPr>
            <a:xfrm>
              <a:off x="9233492" y="2935297"/>
              <a:ext cx="138086" cy="6101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0"/>
            <p:cNvSpPr/>
            <p:nvPr/>
          </p:nvSpPr>
          <p:spPr>
            <a:xfrm>
              <a:off x="9293302" y="2995106"/>
              <a:ext cx="11545" cy="49511"/>
            </a:xfrm>
            <a:custGeom>
              <a:rect b="b" l="l" r="r" t="t"/>
              <a:pathLst>
                <a:path extrusionOk="0" h="1308" w="305">
                  <a:moveTo>
                    <a:pt x="1" y="1"/>
                  </a:moveTo>
                  <a:lnTo>
                    <a:pt x="1" y="1308"/>
                  </a:lnTo>
                  <a:lnTo>
                    <a:pt x="305" y="1308"/>
                  </a:lnTo>
                  <a:lnTo>
                    <a:pt x="3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0"/>
            <p:cNvSpPr/>
            <p:nvPr/>
          </p:nvSpPr>
          <p:spPr>
            <a:xfrm>
              <a:off x="9239246" y="3038828"/>
              <a:ext cx="187559" cy="11545"/>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0"/>
            <p:cNvSpPr/>
            <p:nvPr/>
          </p:nvSpPr>
          <p:spPr>
            <a:xfrm>
              <a:off x="9180572" y="3044582"/>
              <a:ext cx="186424" cy="66772"/>
            </a:xfrm>
            <a:custGeom>
              <a:rect b="b" l="l" r="r" t="t"/>
              <a:pathLst>
                <a:path extrusionOk="0" h="1764" w="4925">
                  <a:moveTo>
                    <a:pt x="4651" y="1"/>
                  </a:moveTo>
                  <a:lnTo>
                    <a:pt x="4651" y="1520"/>
                  </a:lnTo>
                  <a:lnTo>
                    <a:pt x="0" y="1520"/>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0"/>
            <p:cNvSpPr/>
            <p:nvPr/>
          </p:nvSpPr>
          <p:spPr>
            <a:xfrm>
              <a:off x="9299055" y="3150460"/>
              <a:ext cx="147322" cy="11507"/>
            </a:xfrm>
            <a:custGeom>
              <a:rect b="b" l="l" r="r" t="t"/>
              <a:pathLst>
                <a:path extrusionOk="0" h="304" w="3892">
                  <a:moveTo>
                    <a:pt x="1" y="0"/>
                  </a:moveTo>
                  <a:lnTo>
                    <a:pt x="1" y="304"/>
                  </a:lnTo>
                  <a:lnTo>
                    <a:pt x="3892" y="304"/>
                  </a:lnTo>
                  <a:lnTo>
                    <a:pt x="3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0"/>
            <p:cNvSpPr/>
            <p:nvPr/>
          </p:nvSpPr>
          <p:spPr>
            <a:xfrm>
              <a:off x="9485487" y="3094057"/>
              <a:ext cx="136950" cy="62192"/>
            </a:xfrm>
            <a:custGeom>
              <a:rect b="b" l="l" r="r" t="t"/>
              <a:pathLst>
                <a:path extrusionOk="0" h="1643" w="3618">
                  <a:moveTo>
                    <a:pt x="0" y="1"/>
                  </a:moveTo>
                  <a:lnTo>
                    <a:pt x="0" y="1642"/>
                  </a:lnTo>
                  <a:lnTo>
                    <a:pt x="304" y="1642"/>
                  </a:lnTo>
                  <a:lnTo>
                    <a:pt x="304" y="274"/>
                  </a:lnTo>
                  <a:lnTo>
                    <a:pt x="3617" y="274"/>
                  </a:lnTo>
                  <a:lnTo>
                    <a:pt x="36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0"/>
            <p:cNvSpPr/>
            <p:nvPr/>
          </p:nvSpPr>
          <p:spPr>
            <a:xfrm>
              <a:off x="9551051" y="3046891"/>
              <a:ext cx="11545" cy="49511"/>
            </a:xfrm>
            <a:custGeom>
              <a:rect b="b" l="l" r="r" t="t"/>
              <a:pathLst>
                <a:path extrusionOk="0" h="1308" w="305">
                  <a:moveTo>
                    <a:pt x="1" y="0"/>
                  </a:moveTo>
                  <a:lnTo>
                    <a:pt x="1" y="1307"/>
                  </a:lnTo>
                  <a:lnTo>
                    <a:pt x="305" y="1307"/>
                  </a:lnTo>
                  <a:lnTo>
                    <a:pt x="3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0"/>
            <p:cNvSpPr/>
            <p:nvPr/>
          </p:nvSpPr>
          <p:spPr>
            <a:xfrm>
              <a:off x="9424504" y="3038828"/>
              <a:ext cx="193313" cy="13854"/>
            </a:xfrm>
            <a:custGeom>
              <a:rect b="b" l="l" r="r" t="t"/>
              <a:pathLst>
                <a:path extrusionOk="0" h="366" w="5107">
                  <a:moveTo>
                    <a:pt x="30" y="1"/>
                  </a:moveTo>
                  <a:lnTo>
                    <a:pt x="0" y="305"/>
                  </a:lnTo>
                  <a:lnTo>
                    <a:pt x="5107" y="365"/>
                  </a:lnTo>
                  <a:lnTo>
                    <a:pt x="5107" y="61"/>
                  </a:lnTo>
                  <a:lnTo>
                    <a:pt x="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0"/>
            <p:cNvSpPr/>
            <p:nvPr/>
          </p:nvSpPr>
          <p:spPr>
            <a:xfrm>
              <a:off x="9488932" y="2979018"/>
              <a:ext cx="187559" cy="67907"/>
            </a:xfrm>
            <a:custGeom>
              <a:rect b="b" l="l" r="r" t="t"/>
              <a:pathLst>
                <a:path extrusionOk="0" h="1794" w="4955">
                  <a:moveTo>
                    <a:pt x="0" y="0"/>
                  </a:moveTo>
                  <a:lnTo>
                    <a:pt x="0" y="1793"/>
                  </a:lnTo>
                  <a:lnTo>
                    <a:pt x="274" y="1793"/>
                  </a:lnTo>
                  <a:lnTo>
                    <a:pt x="274" y="274"/>
                  </a:lnTo>
                  <a:lnTo>
                    <a:pt x="4955" y="274"/>
                  </a:lnTo>
                  <a:lnTo>
                    <a:pt x="49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0"/>
            <p:cNvSpPr/>
            <p:nvPr/>
          </p:nvSpPr>
          <p:spPr>
            <a:xfrm>
              <a:off x="9410687" y="2928370"/>
              <a:ext cx="146149" cy="11545"/>
            </a:xfrm>
            <a:custGeom>
              <a:rect b="b" l="l" r="r" t="t"/>
              <a:pathLst>
                <a:path extrusionOk="0" h="305" w="3861">
                  <a:moveTo>
                    <a:pt x="0" y="1"/>
                  </a:moveTo>
                  <a:lnTo>
                    <a:pt x="0" y="305"/>
                  </a:lnTo>
                  <a:lnTo>
                    <a:pt x="3861" y="305"/>
                  </a:lnTo>
                  <a:lnTo>
                    <a:pt x="3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0"/>
            <p:cNvSpPr/>
            <p:nvPr/>
          </p:nvSpPr>
          <p:spPr>
            <a:xfrm>
              <a:off x="8791658" y="1830715"/>
              <a:ext cx="115072" cy="57574"/>
            </a:xfrm>
            <a:custGeom>
              <a:rect b="b" l="l" r="r" t="t"/>
              <a:pathLst>
                <a:path extrusionOk="0" h="1521"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0"/>
            <p:cNvSpPr/>
            <p:nvPr/>
          </p:nvSpPr>
          <p:spPr>
            <a:xfrm>
              <a:off x="8950456" y="1888253"/>
              <a:ext cx="115072" cy="57536"/>
            </a:xfrm>
            <a:custGeom>
              <a:rect b="b" l="l" r="r" t="t"/>
              <a:pathLst>
                <a:path extrusionOk="0" h="1520"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0"/>
            <p:cNvSpPr/>
            <p:nvPr/>
          </p:nvSpPr>
          <p:spPr>
            <a:xfrm>
              <a:off x="9094264" y="1801946"/>
              <a:ext cx="115109" cy="57574"/>
            </a:xfrm>
            <a:custGeom>
              <a:rect b="b" l="l" r="r" t="t"/>
              <a:pathLst>
                <a:path extrusionOk="0" h="1521" w="3041">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0"/>
            <p:cNvSpPr/>
            <p:nvPr/>
          </p:nvSpPr>
          <p:spPr>
            <a:xfrm>
              <a:off x="9539543" y="1830715"/>
              <a:ext cx="115109" cy="57574"/>
            </a:xfrm>
            <a:custGeom>
              <a:rect b="b" l="l" r="r" t="t"/>
              <a:pathLst>
                <a:path extrusionOk="0" h="1521"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0"/>
            <p:cNvSpPr/>
            <p:nvPr/>
          </p:nvSpPr>
          <p:spPr>
            <a:xfrm>
              <a:off x="9842150" y="1888253"/>
              <a:ext cx="115109" cy="57536"/>
            </a:xfrm>
            <a:custGeom>
              <a:rect b="b" l="l" r="r" t="t"/>
              <a:pathLst>
                <a:path extrusionOk="0" h="1520"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0"/>
            <p:cNvSpPr/>
            <p:nvPr/>
          </p:nvSpPr>
          <p:spPr>
            <a:xfrm>
              <a:off x="8791658" y="2751175"/>
              <a:ext cx="115072" cy="57574"/>
            </a:xfrm>
            <a:custGeom>
              <a:rect b="b" l="l" r="r" t="t"/>
              <a:pathLst>
                <a:path extrusionOk="0" h="1521" w="3040">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0"/>
            <p:cNvSpPr/>
            <p:nvPr/>
          </p:nvSpPr>
          <p:spPr>
            <a:xfrm>
              <a:off x="8950456" y="2808713"/>
              <a:ext cx="115072" cy="57574"/>
            </a:xfrm>
            <a:custGeom>
              <a:rect b="b" l="l" r="r" t="t"/>
              <a:pathLst>
                <a:path extrusionOk="0" h="1521" w="3040">
                  <a:moveTo>
                    <a:pt x="0" y="1"/>
                  </a:moveTo>
                  <a:lnTo>
                    <a:pt x="0"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0"/>
            <p:cNvSpPr/>
            <p:nvPr/>
          </p:nvSpPr>
          <p:spPr>
            <a:xfrm>
              <a:off x="9094264" y="2722406"/>
              <a:ext cx="115109" cy="57574"/>
            </a:xfrm>
            <a:custGeom>
              <a:rect b="b" l="l" r="r" t="t"/>
              <a:pathLst>
                <a:path extrusionOk="0" h="1521" w="3041">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0"/>
            <p:cNvSpPr/>
            <p:nvPr/>
          </p:nvSpPr>
          <p:spPr>
            <a:xfrm>
              <a:off x="9539543" y="2751175"/>
              <a:ext cx="115109" cy="57574"/>
            </a:xfrm>
            <a:custGeom>
              <a:rect b="b" l="l" r="r" t="t"/>
              <a:pathLst>
                <a:path extrusionOk="0" h="1521" w="3041">
                  <a:moveTo>
                    <a:pt x="1" y="1"/>
                  </a:moveTo>
                  <a:lnTo>
                    <a:pt x="1"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0"/>
            <p:cNvSpPr/>
            <p:nvPr/>
          </p:nvSpPr>
          <p:spPr>
            <a:xfrm>
              <a:off x="9842150" y="2808713"/>
              <a:ext cx="115109" cy="57574"/>
            </a:xfrm>
            <a:custGeom>
              <a:rect b="b" l="l" r="r" t="t"/>
              <a:pathLst>
                <a:path extrusionOk="0" h="1521" w="3041">
                  <a:moveTo>
                    <a:pt x="1" y="1"/>
                  </a:moveTo>
                  <a:lnTo>
                    <a:pt x="1"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0"/>
            <p:cNvSpPr/>
            <p:nvPr/>
          </p:nvSpPr>
          <p:spPr>
            <a:xfrm>
              <a:off x="8791658" y="3455336"/>
              <a:ext cx="475200" cy="619040"/>
            </a:xfrm>
            <a:custGeom>
              <a:rect b="b" l="l" r="r" t="t"/>
              <a:pathLst>
                <a:path extrusionOk="0" h="16354" w="12554">
                  <a:moveTo>
                    <a:pt x="0" y="1"/>
                  </a:moveTo>
                  <a:lnTo>
                    <a:pt x="0"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0"/>
            <p:cNvSpPr/>
            <p:nvPr/>
          </p:nvSpPr>
          <p:spPr>
            <a:xfrm>
              <a:off x="8877965" y="3671672"/>
              <a:ext cx="309520" cy="402713"/>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0"/>
            <p:cNvSpPr/>
            <p:nvPr/>
          </p:nvSpPr>
          <p:spPr>
            <a:xfrm>
              <a:off x="9510774" y="3455336"/>
              <a:ext cx="475238" cy="619040"/>
            </a:xfrm>
            <a:custGeom>
              <a:rect b="b" l="l" r="r" t="t"/>
              <a:pathLst>
                <a:path extrusionOk="0" h="16354" w="12555">
                  <a:moveTo>
                    <a:pt x="1" y="1"/>
                  </a:moveTo>
                  <a:lnTo>
                    <a:pt x="1"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0"/>
            <p:cNvSpPr/>
            <p:nvPr/>
          </p:nvSpPr>
          <p:spPr>
            <a:xfrm>
              <a:off x="8705350" y="3311529"/>
              <a:ext cx="1409476" cy="216327"/>
            </a:xfrm>
            <a:custGeom>
              <a:rect b="b" l="l" r="r" t="t"/>
              <a:pathLst>
                <a:path extrusionOk="0" h="5715" w="37236">
                  <a:moveTo>
                    <a:pt x="1" y="0"/>
                  </a:moveTo>
                  <a:lnTo>
                    <a:pt x="1" y="5715"/>
                  </a:lnTo>
                  <a:lnTo>
                    <a:pt x="37235" y="5715"/>
                  </a:lnTo>
                  <a:lnTo>
                    <a:pt x="37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0"/>
            <p:cNvSpPr/>
            <p:nvPr/>
          </p:nvSpPr>
          <p:spPr>
            <a:xfrm>
              <a:off x="8705350" y="3311529"/>
              <a:ext cx="1409476" cy="101293"/>
            </a:xfrm>
            <a:custGeom>
              <a:rect b="b" l="l" r="r" t="t"/>
              <a:pathLst>
                <a:path extrusionOk="0" h="2676" w="37236">
                  <a:moveTo>
                    <a:pt x="1" y="0"/>
                  </a:moveTo>
                  <a:lnTo>
                    <a:pt x="1" y="2675"/>
                  </a:lnTo>
                  <a:lnTo>
                    <a:pt x="37235" y="2675"/>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0"/>
            <p:cNvSpPr/>
            <p:nvPr/>
          </p:nvSpPr>
          <p:spPr>
            <a:xfrm>
              <a:off x="9597082" y="3671672"/>
              <a:ext cx="309520" cy="402713"/>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0"/>
            <p:cNvSpPr/>
            <p:nvPr/>
          </p:nvSpPr>
          <p:spPr>
            <a:xfrm>
              <a:off x="9503885" y="1223195"/>
              <a:ext cx="524674" cy="96675"/>
            </a:xfrm>
            <a:custGeom>
              <a:rect b="b" l="l" r="r" t="t"/>
              <a:pathLst>
                <a:path extrusionOk="0" h="2554" w="13861">
                  <a:moveTo>
                    <a:pt x="11277" y="0"/>
                  </a:moveTo>
                  <a:lnTo>
                    <a:pt x="2462" y="92"/>
                  </a:lnTo>
                  <a:lnTo>
                    <a:pt x="0" y="2554"/>
                  </a:lnTo>
                  <a:lnTo>
                    <a:pt x="13861" y="2554"/>
                  </a:lnTo>
                  <a:lnTo>
                    <a:pt x="112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30"/>
          <p:cNvGrpSpPr/>
          <p:nvPr/>
        </p:nvGrpSpPr>
        <p:grpSpPr>
          <a:xfrm>
            <a:off x="-808101" y="813527"/>
            <a:ext cx="1741485" cy="3219431"/>
            <a:chOff x="-884301" y="775427"/>
            <a:chExt cx="1741485" cy="3219431"/>
          </a:xfrm>
        </p:grpSpPr>
        <p:sp>
          <p:nvSpPr>
            <p:cNvPr id="2550" name="Google Shape;2550;p30"/>
            <p:cNvSpPr/>
            <p:nvPr/>
          </p:nvSpPr>
          <p:spPr>
            <a:xfrm>
              <a:off x="-347402" y="2801090"/>
              <a:ext cx="1091489" cy="186854"/>
            </a:xfrm>
            <a:custGeom>
              <a:rect b="b" l="l" r="r" t="t"/>
              <a:pathLst>
                <a:path extrusionOk="0" h="5776" w="33740">
                  <a:moveTo>
                    <a:pt x="1641" y="0"/>
                  </a:moveTo>
                  <a:cubicBezTo>
                    <a:pt x="1641" y="0"/>
                    <a:pt x="1641" y="3009"/>
                    <a:pt x="0" y="5775"/>
                  </a:cubicBezTo>
                  <a:lnTo>
                    <a:pt x="33739" y="5775"/>
                  </a:lnTo>
                  <a:cubicBezTo>
                    <a:pt x="32068" y="3009"/>
                    <a:pt x="32068" y="0"/>
                    <a:pt x="320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0"/>
            <p:cNvSpPr/>
            <p:nvPr/>
          </p:nvSpPr>
          <p:spPr>
            <a:xfrm>
              <a:off x="-294314" y="2765698"/>
              <a:ext cx="976452" cy="16725"/>
            </a:xfrm>
            <a:custGeom>
              <a:rect b="b" l="l" r="r" t="t"/>
              <a:pathLst>
                <a:path extrusionOk="0" h="517" w="30184">
                  <a:moveTo>
                    <a:pt x="0" y="0"/>
                  </a:moveTo>
                  <a:lnTo>
                    <a:pt x="0" y="517"/>
                  </a:lnTo>
                  <a:lnTo>
                    <a:pt x="30183" y="517"/>
                  </a:lnTo>
                  <a:lnTo>
                    <a:pt x="301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0"/>
            <p:cNvSpPr/>
            <p:nvPr/>
          </p:nvSpPr>
          <p:spPr>
            <a:xfrm>
              <a:off x="-254975" y="2801090"/>
              <a:ext cx="39370" cy="186854"/>
            </a:xfrm>
            <a:custGeom>
              <a:rect b="b" l="l" r="r" t="t"/>
              <a:pathLst>
                <a:path extrusionOk="0" h="5776" w="1217">
                  <a:moveTo>
                    <a:pt x="1155" y="0"/>
                  </a:moveTo>
                  <a:cubicBezTo>
                    <a:pt x="1155" y="61"/>
                    <a:pt x="1094"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0"/>
            <p:cNvSpPr/>
            <p:nvPr/>
          </p:nvSpPr>
          <p:spPr>
            <a:xfrm>
              <a:off x="-135988" y="2801090"/>
              <a:ext cx="39338" cy="186854"/>
            </a:xfrm>
            <a:custGeom>
              <a:rect b="b" l="l" r="r" t="t"/>
              <a:pathLst>
                <a:path extrusionOk="0" h="5776" w="1216">
                  <a:moveTo>
                    <a:pt x="1155" y="0"/>
                  </a:moveTo>
                  <a:cubicBezTo>
                    <a:pt x="1155" y="61"/>
                    <a:pt x="1125" y="3982"/>
                    <a:pt x="0" y="5745"/>
                  </a:cubicBezTo>
                  <a:lnTo>
                    <a:pt x="9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0"/>
            <p:cNvSpPr/>
            <p:nvPr/>
          </p:nvSpPr>
          <p:spPr>
            <a:xfrm>
              <a:off x="-17001" y="2801090"/>
              <a:ext cx="40340" cy="186854"/>
            </a:xfrm>
            <a:custGeom>
              <a:rect b="b" l="l" r="r" t="t"/>
              <a:pathLst>
                <a:path extrusionOk="0" h="5776" w="1247">
                  <a:moveTo>
                    <a:pt x="1155" y="0"/>
                  </a:moveTo>
                  <a:cubicBezTo>
                    <a:pt x="1155" y="61"/>
                    <a:pt x="1125" y="3982"/>
                    <a:pt x="0" y="5745"/>
                  </a:cubicBezTo>
                  <a:lnTo>
                    <a:pt x="91" y="5775"/>
                  </a:lnTo>
                  <a:cubicBezTo>
                    <a:pt x="1185" y="4043"/>
                    <a:pt x="1246" y="61"/>
                    <a:pt x="12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0"/>
            <p:cNvSpPr/>
            <p:nvPr/>
          </p:nvSpPr>
          <p:spPr>
            <a:xfrm>
              <a:off x="102957" y="2801090"/>
              <a:ext cx="39370" cy="186854"/>
            </a:xfrm>
            <a:custGeom>
              <a:rect b="b" l="l" r="r" t="t"/>
              <a:pathLst>
                <a:path extrusionOk="0" h="5776" w="1217">
                  <a:moveTo>
                    <a:pt x="1125" y="0"/>
                  </a:moveTo>
                  <a:cubicBezTo>
                    <a:pt x="1125" y="61"/>
                    <a:pt x="1095" y="3982"/>
                    <a:pt x="0" y="5745"/>
                  </a:cubicBezTo>
                  <a:lnTo>
                    <a:pt x="61" y="5775"/>
                  </a:lnTo>
                  <a:cubicBezTo>
                    <a:pt x="1186" y="4043"/>
                    <a:pt x="1216" y="61"/>
                    <a:pt x="1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0"/>
            <p:cNvSpPr/>
            <p:nvPr/>
          </p:nvSpPr>
          <p:spPr>
            <a:xfrm>
              <a:off x="613295" y="2801090"/>
              <a:ext cx="39370" cy="186854"/>
            </a:xfrm>
            <a:custGeom>
              <a:rect b="b" l="l" r="r" t="t"/>
              <a:pathLst>
                <a:path extrusionOk="0" h="5776" w="1217">
                  <a:moveTo>
                    <a:pt x="1" y="0"/>
                  </a:moveTo>
                  <a:cubicBezTo>
                    <a:pt x="1" y="61"/>
                    <a:pt x="31" y="4043"/>
                    <a:pt x="1125" y="5775"/>
                  </a:cubicBezTo>
                  <a:lnTo>
                    <a:pt x="1216" y="5745"/>
                  </a:lnTo>
                  <a:cubicBezTo>
                    <a:pt x="92" y="4013"/>
                    <a:pt x="61" y="61"/>
                    <a:pt x="61" y="0"/>
                  </a:cubicBezTo>
                  <a:close/>
                </a:path>
              </a:pathLst>
            </a:custGeom>
            <a:solidFill>
              <a:srgbClr val="5A53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0"/>
            <p:cNvSpPr/>
            <p:nvPr/>
          </p:nvSpPr>
          <p:spPr>
            <a:xfrm>
              <a:off x="493338" y="2801090"/>
              <a:ext cx="39370" cy="186854"/>
            </a:xfrm>
            <a:custGeom>
              <a:rect b="b" l="l" r="r" t="t"/>
              <a:pathLst>
                <a:path extrusionOk="0" h="5776" w="1217">
                  <a:moveTo>
                    <a:pt x="0" y="0"/>
                  </a:moveTo>
                  <a:cubicBezTo>
                    <a:pt x="0" y="61"/>
                    <a:pt x="31" y="4043"/>
                    <a:pt x="1155" y="5775"/>
                  </a:cubicBezTo>
                  <a:lnTo>
                    <a:pt x="1216" y="5745"/>
                  </a:lnTo>
                  <a:cubicBezTo>
                    <a:pt x="122" y="4013"/>
                    <a:pt x="92" y="61"/>
                    <a:pt x="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0"/>
            <p:cNvSpPr/>
            <p:nvPr/>
          </p:nvSpPr>
          <p:spPr>
            <a:xfrm>
              <a:off x="373380" y="2801090"/>
              <a:ext cx="39338" cy="186854"/>
            </a:xfrm>
            <a:custGeom>
              <a:rect b="b" l="l" r="r" t="t"/>
              <a:pathLst>
                <a:path extrusionOk="0" h="5776" w="1216">
                  <a:moveTo>
                    <a:pt x="0" y="0"/>
                  </a:moveTo>
                  <a:cubicBezTo>
                    <a:pt x="0" y="61"/>
                    <a:pt x="31" y="4043"/>
                    <a:pt x="1125" y="5775"/>
                  </a:cubicBezTo>
                  <a:lnTo>
                    <a:pt x="1216" y="5745"/>
                  </a:lnTo>
                  <a:cubicBezTo>
                    <a:pt x="122"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0"/>
            <p:cNvSpPr/>
            <p:nvPr/>
          </p:nvSpPr>
          <p:spPr>
            <a:xfrm>
              <a:off x="254393" y="2801090"/>
              <a:ext cx="39370" cy="186854"/>
            </a:xfrm>
            <a:custGeom>
              <a:rect b="b" l="l" r="r" t="t"/>
              <a:pathLst>
                <a:path extrusionOk="0" h="5776" w="1217">
                  <a:moveTo>
                    <a:pt x="0" y="0"/>
                  </a:moveTo>
                  <a:cubicBezTo>
                    <a:pt x="0" y="61"/>
                    <a:pt x="31" y="4043"/>
                    <a:pt x="1125" y="5775"/>
                  </a:cubicBezTo>
                  <a:lnTo>
                    <a:pt x="1216" y="5745"/>
                  </a:lnTo>
                  <a:cubicBezTo>
                    <a:pt x="91" y="4013"/>
                    <a:pt x="61" y="61"/>
                    <a:pt x="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0"/>
            <p:cNvSpPr/>
            <p:nvPr/>
          </p:nvSpPr>
          <p:spPr>
            <a:xfrm>
              <a:off x="-884301" y="999620"/>
              <a:ext cx="1741433" cy="2995157"/>
            </a:xfrm>
            <a:custGeom>
              <a:rect b="b" l="l" r="r" t="t"/>
              <a:pathLst>
                <a:path extrusionOk="0" h="92586" w="53831">
                  <a:moveTo>
                    <a:pt x="912" y="1"/>
                  </a:moveTo>
                  <a:cubicBezTo>
                    <a:pt x="426" y="1"/>
                    <a:pt x="0" y="396"/>
                    <a:pt x="0" y="912"/>
                  </a:cubicBezTo>
                  <a:lnTo>
                    <a:pt x="0" y="92586"/>
                  </a:lnTo>
                  <a:lnTo>
                    <a:pt x="53831" y="92586"/>
                  </a:lnTo>
                  <a:lnTo>
                    <a:pt x="5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0"/>
            <p:cNvSpPr/>
            <p:nvPr/>
          </p:nvSpPr>
          <p:spPr>
            <a:xfrm>
              <a:off x="461860" y="2918687"/>
              <a:ext cx="395317" cy="980787"/>
            </a:xfrm>
            <a:custGeom>
              <a:rect b="b" l="l" r="r" t="t"/>
              <a:pathLst>
                <a:path extrusionOk="0" h="30318" w="12220">
                  <a:moveTo>
                    <a:pt x="12032" y="1"/>
                  </a:moveTo>
                  <a:cubicBezTo>
                    <a:pt x="10478" y="1"/>
                    <a:pt x="9929" y="2513"/>
                    <a:pt x="7326" y="2718"/>
                  </a:cubicBezTo>
                  <a:cubicBezTo>
                    <a:pt x="4621" y="2961"/>
                    <a:pt x="6566" y="5150"/>
                    <a:pt x="4621" y="7369"/>
                  </a:cubicBezTo>
                  <a:cubicBezTo>
                    <a:pt x="2676" y="9557"/>
                    <a:pt x="1976" y="9071"/>
                    <a:pt x="973" y="11502"/>
                  </a:cubicBezTo>
                  <a:cubicBezTo>
                    <a:pt x="1" y="13934"/>
                    <a:pt x="1217" y="14420"/>
                    <a:pt x="973" y="16122"/>
                  </a:cubicBezTo>
                  <a:cubicBezTo>
                    <a:pt x="761" y="17855"/>
                    <a:pt x="2676" y="17855"/>
                    <a:pt x="3679" y="20530"/>
                  </a:cubicBezTo>
                  <a:cubicBezTo>
                    <a:pt x="4651" y="23235"/>
                    <a:pt x="6110" y="22262"/>
                    <a:pt x="6597" y="23478"/>
                  </a:cubicBezTo>
                  <a:cubicBezTo>
                    <a:pt x="7083" y="24694"/>
                    <a:pt x="10244" y="25454"/>
                    <a:pt x="10031" y="27369"/>
                  </a:cubicBezTo>
                  <a:cubicBezTo>
                    <a:pt x="9788" y="29314"/>
                    <a:pt x="12220" y="30317"/>
                    <a:pt x="12220" y="30317"/>
                  </a:cubicBezTo>
                  <a:lnTo>
                    <a:pt x="12220" y="13"/>
                  </a:lnTo>
                  <a:cubicBezTo>
                    <a:pt x="12155" y="5"/>
                    <a:pt x="12093" y="1"/>
                    <a:pt x="120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0"/>
            <p:cNvSpPr/>
            <p:nvPr/>
          </p:nvSpPr>
          <p:spPr>
            <a:xfrm>
              <a:off x="-730924" y="787235"/>
              <a:ext cx="775850" cy="212410"/>
            </a:xfrm>
            <a:custGeom>
              <a:rect b="b" l="l" r="r" t="t"/>
              <a:pathLst>
                <a:path extrusionOk="0" h="6566" w="23983">
                  <a:moveTo>
                    <a:pt x="22159" y="0"/>
                  </a:moveTo>
                  <a:lnTo>
                    <a:pt x="1" y="6566"/>
                  </a:lnTo>
                  <a:lnTo>
                    <a:pt x="23983" y="6566"/>
                  </a:lnTo>
                  <a:lnTo>
                    <a:pt x="221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0"/>
            <p:cNvSpPr/>
            <p:nvPr/>
          </p:nvSpPr>
          <p:spPr>
            <a:xfrm>
              <a:off x="677221" y="1028154"/>
              <a:ext cx="179963" cy="111122"/>
            </a:xfrm>
            <a:custGeom>
              <a:rect b="b" l="l" r="r" t="t"/>
              <a:pathLst>
                <a:path extrusionOk="0" h="3435" w="5563">
                  <a:moveTo>
                    <a:pt x="0" y="0"/>
                  </a:moveTo>
                  <a:lnTo>
                    <a:pt x="0" y="3435"/>
                  </a:lnTo>
                  <a:lnTo>
                    <a:pt x="5563" y="343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0"/>
            <p:cNvSpPr/>
            <p:nvPr/>
          </p:nvSpPr>
          <p:spPr>
            <a:xfrm>
              <a:off x="606405" y="1166778"/>
              <a:ext cx="250777" cy="111155"/>
            </a:xfrm>
            <a:custGeom>
              <a:rect b="b" l="l" r="r" t="t"/>
              <a:pathLst>
                <a:path extrusionOk="0" h="3436" w="7752">
                  <a:moveTo>
                    <a:pt x="1" y="1"/>
                  </a:moveTo>
                  <a:lnTo>
                    <a:pt x="1" y="3436"/>
                  </a:lnTo>
                  <a:lnTo>
                    <a:pt x="7752" y="343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0"/>
            <p:cNvSpPr/>
            <p:nvPr/>
          </p:nvSpPr>
          <p:spPr>
            <a:xfrm>
              <a:off x="677221" y="1306438"/>
              <a:ext cx="179963" cy="112125"/>
            </a:xfrm>
            <a:custGeom>
              <a:rect b="b" l="l" r="r" t="t"/>
              <a:pathLst>
                <a:path extrusionOk="0" h="3466" w="5563">
                  <a:moveTo>
                    <a:pt x="0" y="0"/>
                  </a:moveTo>
                  <a:lnTo>
                    <a:pt x="0" y="3465"/>
                  </a:lnTo>
                  <a:lnTo>
                    <a:pt x="5563" y="346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0"/>
            <p:cNvSpPr/>
            <p:nvPr/>
          </p:nvSpPr>
          <p:spPr>
            <a:xfrm>
              <a:off x="606405" y="1446065"/>
              <a:ext cx="250777" cy="111122"/>
            </a:xfrm>
            <a:custGeom>
              <a:rect b="b" l="l" r="r" t="t"/>
              <a:pathLst>
                <a:path extrusionOk="0" h="3435" w="7752">
                  <a:moveTo>
                    <a:pt x="1" y="0"/>
                  </a:moveTo>
                  <a:lnTo>
                    <a:pt x="1" y="3435"/>
                  </a:lnTo>
                  <a:lnTo>
                    <a:pt x="7752" y="343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0"/>
            <p:cNvSpPr/>
            <p:nvPr/>
          </p:nvSpPr>
          <p:spPr>
            <a:xfrm>
              <a:off x="677221" y="1584689"/>
              <a:ext cx="179963" cy="111155"/>
            </a:xfrm>
            <a:custGeom>
              <a:rect b="b" l="l" r="r" t="t"/>
              <a:pathLst>
                <a:path extrusionOk="0" h="3436" w="5563">
                  <a:moveTo>
                    <a:pt x="0" y="1"/>
                  </a:moveTo>
                  <a:lnTo>
                    <a:pt x="0" y="3436"/>
                  </a:lnTo>
                  <a:lnTo>
                    <a:pt x="5563" y="343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0"/>
            <p:cNvSpPr/>
            <p:nvPr/>
          </p:nvSpPr>
          <p:spPr>
            <a:xfrm>
              <a:off x="606405" y="1724349"/>
              <a:ext cx="250777" cy="112125"/>
            </a:xfrm>
            <a:custGeom>
              <a:rect b="b" l="l" r="r" t="t"/>
              <a:pathLst>
                <a:path extrusionOk="0" h="3466" w="7752">
                  <a:moveTo>
                    <a:pt x="1" y="0"/>
                  </a:moveTo>
                  <a:lnTo>
                    <a:pt x="1" y="3465"/>
                  </a:lnTo>
                  <a:lnTo>
                    <a:pt x="7752" y="346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0"/>
            <p:cNvSpPr/>
            <p:nvPr/>
          </p:nvSpPr>
          <p:spPr>
            <a:xfrm>
              <a:off x="677221" y="1863976"/>
              <a:ext cx="179963" cy="111155"/>
            </a:xfrm>
            <a:custGeom>
              <a:rect b="b" l="l" r="r" t="t"/>
              <a:pathLst>
                <a:path extrusionOk="0" h="3436" w="5563">
                  <a:moveTo>
                    <a:pt x="0" y="0"/>
                  </a:moveTo>
                  <a:lnTo>
                    <a:pt x="0" y="3435"/>
                  </a:lnTo>
                  <a:lnTo>
                    <a:pt x="5563" y="343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0"/>
            <p:cNvSpPr/>
            <p:nvPr/>
          </p:nvSpPr>
          <p:spPr>
            <a:xfrm>
              <a:off x="606405" y="2003604"/>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0"/>
            <p:cNvSpPr/>
            <p:nvPr/>
          </p:nvSpPr>
          <p:spPr>
            <a:xfrm>
              <a:off x="677221" y="2142260"/>
              <a:ext cx="179963" cy="112125"/>
            </a:xfrm>
            <a:custGeom>
              <a:rect b="b" l="l" r="r" t="t"/>
              <a:pathLst>
                <a:path extrusionOk="0" h="3466" w="5563">
                  <a:moveTo>
                    <a:pt x="0" y="0"/>
                  </a:moveTo>
                  <a:lnTo>
                    <a:pt x="0" y="3465"/>
                  </a:lnTo>
                  <a:lnTo>
                    <a:pt x="5563" y="3465"/>
                  </a:lnTo>
                  <a:lnTo>
                    <a:pt x="55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0"/>
            <p:cNvSpPr/>
            <p:nvPr/>
          </p:nvSpPr>
          <p:spPr>
            <a:xfrm>
              <a:off x="606405" y="2281888"/>
              <a:ext cx="250777" cy="111155"/>
            </a:xfrm>
            <a:custGeom>
              <a:rect b="b" l="l" r="r" t="t"/>
              <a:pathLst>
                <a:path extrusionOk="0" h="3436" w="7752">
                  <a:moveTo>
                    <a:pt x="1" y="0"/>
                  </a:moveTo>
                  <a:lnTo>
                    <a:pt x="1" y="3435"/>
                  </a:lnTo>
                  <a:lnTo>
                    <a:pt x="7752" y="3435"/>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0"/>
            <p:cNvSpPr/>
            <p:nvPr/>
          </p:nvSpPr>
          <p:spPr>
            <a:xfrm>
              <a:off x="677221" y="2421515"/>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0"/>
            <p:cNvSpPr/>
            <p:nvPr/>
          </p:nvSpPr>
          <p:spPr>
            <a:xfrm>
              <a:off x="606405" y="2560172"/>
              <a:ext cx="250777" cy="112125"/>
            </a:xfrm>
            <a:custGeom>
              <a:rect b="b" l="l" r="r" t="t"/>
              <a:pathLst>
                <a:path extrusionOk="0" h="3466" w="7752">
                  <a:moveTo>
                    <a:pt x="1" y="0"/>
                  </a:moveTo>
                  <a:lnTo>
                    <a:pt x="1" y="3466"/>
                  </a:lnTo>
                  <a:lnTo>
                    <a:pt x="7752" y="3466"/>
                  </a:lnTo>
                  <a:lnTo>
                    <a:pt x="77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0"/>
            <p:cNvSpPr/>
            <p:nvPr/>
          </p:nvSpPr>
          <p:spPr>
            <a:xfrm>
              <a:off x="677221" y="2699799"/>
              <a:ext cx="179963" cy="111155"/>
            </a:xfrm>
            <a:custGeom>
              <a:rect b="b" l="l" r="r" t="t"/>
              <a:pathLst>
                <a:path extrusionOk="0" h="3436" w="5563">
                  <a:moveTo>
                    <a:pt x="0" y="1"/>
                  </a:moveTo>
                  <a:lnTo>
                    <a:pt x="0" y="3435"/>
                  </a:lnTo>
                  <a:lnTo>
                    <a:pt x="5563" y="3435"/>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0"/>
            <p:cNvSpPr/>
            <p:nvPr/>
          </p:nvSpPr>
          <p:spPr>
            <a:xfrm>
              <a:off x="606405" y="2839426"/>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0"/>
            <p:cNvSpPr/>
            <p:nvPr/>
          </p:nvSpPr>
          <p:spPr>
            <a:xfrm>
              <a:off x="677221" y="2978083"/>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0"/>
            <p:cNvSpPr/>
            <p:nvPr/>
          </p:nvSpPr>
          <p:spPr>
            <a:xfrm>
              <a:off x="606405" y="3117711"/>
              <a:ext cx="250777" cy="111155"/>
            </a:xfrm>
            <a:custGeom>
              <a:rect b="b" l="l" r="r" t="t"/>
              <a:pathLst>
                <a:path extrusionOk="0" h="3436" w="7752">
                  <a:moveTo>
                    <a:pt x="1" y="1"/>
                  </a:moveTo>
                  <a:lnTo>
                    <a:pt x="1" y="3435"/>
                  </a:lnTo>
                  <a:lnTo>
                    <a:pt x="7752" y="3435"/>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0"/>
            <p:cNvSpPr/>
            <p:nvPr/>
          </p:nvSpPr>
          <p:spPr>
            <a:xfrm>
              <a:off x="677221" y="3257338"/>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0"/>
            <p:cNvSpPr/>
            <p:nvPr/>
          </p:nvSpPr>
          <p:spPr>
            <a:xfrm>
              <a:off x="606405" y="3395995"/>
              <a:ext cx="250777" cy="112125"/>
            </a:xfrm>
            <a:custGeom>
              <a:rect b="b" l="l" r="r" t="t"/>
              <a:pathLst>
                <a:path extrusionOk="0" h="3466"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0"/>
            <p:cNvSpPr/>
            <p:nvPr/>
          </p:nvSpPr>
          <p:spPr>
            <a:xfrm>
              <a:off x="677221" y="3535622"/>
              <a:ext cx="179963" cy="111155"/>
            </a:xfrm>
            <a:custGeom>
              <a:rect b="b" l="l" r="r" t="t"/>
              <a:pathLst>
                <a:path extrusionOk="0" h="3436" w="5563">
                  <a:moveTo>
                    <a:pt x="0" y="1"/>
                  </a:moveTo>
                  <a:lnTo>
                    <a:pt x="0" y="3436"/>
                  </a:lnTo>
                  <a:lnTo>
                    <a:pt x="5563" y="343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0"/>
            <p:cNvSpPr/>
            <p:nvPr/>
          </p:nvSpPr>
          <p:spPr>
            <a:xfrm>
              <a:off x="606405" y="3675249"/>
              <a:ext cx="250777" cy="112157"/>
            </a:xfrm>
            <a:custGeom>
              <a:rect b="b" l="l" r="r" t="t"/>
              <a:pathLst>
                <a:path extrusionOk="0" h="3467" w="7752">
                  <a:moveTo>
                    <a:pt x="1" y="1"/>
                  </a:moveTo>
                  <a:lnTo>
                    <a:pt x="1" y="3466"/>
                  </a:lnTo>
                  <a:lnTo>
                    <a:pt x="7752" y="3466"/>
                  </a:lnTo>
                  <a:lnTo>
                    <a:pt x="77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0"/>
            <p:cNvSpPr/>
            <p:nvPr/>
          </p:nvSpPr>
          <p:spPr>
            <a:xfrm>
              <a:off x="677221" y="3813906"/>
              <a:ext cx="179963" cy="112125"/>
            </a:xfrm>
            <a:custGeom>
              <a:rect b="b" l="l" r="r" t="t"/>
              <a:pathLst>
                <a:path extrusionOk="0" h="3466" w="5563">
                  <a:moveTo>
                    <a:pt x="0" y="1"/>
                  </a:moveTo>
                  <a:lnTo>
                    <a:pt x="0" y="3466"/>
                  </a:lnTo>
                  <a:lnTo>
                    <a:pt x="5563" y="3466"/>
                  </a:lnTo>
                  <a:lnTo>
                    <a:pt x="55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0"/>
            <p:cNvSpPr/>
            <p:nvPr/>
          </p:nvSpPr>
          <p:spPr>
            <a:xfrm>
              <a:off x="-884301" y="1306438"/>
              <a:ext cx="697175" cy="1728655"/>
            </a:xfrm>
            <a:custGeom>
              <a:rect b="b" l="l" r="r" t="t"/>
              <a:pathLst>
                <a:path extrusionOk="0" h="53436" w="21551">
                  <a:moveTo>
                    <a:pt x="0" y="0"/>
                  </a:moveTo>
                  <a:lnTo>
                    <a:pt x="0" y="53405"/>
                  </a:lnTo>
                  <a:cubicBezTo>
                    <a:pt x="137" y="53426"/>
                    <a:pt x="269" y="53436"/>
                    <a:pt x="398" y="53436"/>
                  </a:cubicBezTo>
                  <a:cubicBezTo>
                    <a:pt x="3095" y="53436"/>
                    <a:pt x="4077" y="49068"/>
                    <a:pt x="8632" y="48633"/>
                  </a:cubicBezTo>
                  <a:cubicBezTo>
                    <a:pt x="13374" y="48238"/>
                    <a:pt x="9909" y="44347"/>
                    <a:pt x="13374" y="40487"/>
                  </a:cubicBezTo>
                  <a:cubicBezTo>
                    <a:pt x="16839" y="36596"/>
                    <a:pt x="18116" y="37447"/>
                    <a:pt x="19848" y="33131"/>
                  </a:cubicBezTo>
                  <a:cubicBezTo>
                    <a:pt x="21551" y="28845"/>
                    <a:pt x="19423" y="27964"/>
                    <a:pt x="19848" y="24985"/>
                  </a:cubicBezTo>
                  <a:cubicBezTo>
                    <a:pt x="20244" y="21976"/>
                    <a:pt x="16809" y="21976"/>
                    <a:pt x="15076" y="17234"/>
                  </a:cubicBezTo>
                  <a:cubicBezTo>
                    <a:pt x="13374" y="12462"/>
                    <a:pt x="10790" y="14225"/>
                    <a:pt x="9909" y="12067"/>
                  </a:cubicBezTo>
                  <a:cubicBezTo>
                    <a:pt x="9028" y="9939"/>
                    <a:pt x="3465" y="8632"/>
                    <a:pt x="3860" y="5167"/>
                  </a:cubicBezTo>
                  <a:cubicBezTo>
                    <a:pt x="4286" y="1733"/>
                    <a:pt x="0"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0"/>
            <p:cNvSpPr/>
            <p:nvPr/>
          </p:nvSpPr>
          <p:spPr>
            <a:xfrm>
              <a:off x="-884301" y="1028154"/>
              <a:ext cx="180934" cy="111122"/>
            </a:xfrm>
            <a:custGeom>
              <a:rect b="b" l="l" r="r" t="t"/>
              <a:pathLst>
                <a:path extrusionOk="0" h="3435" w="5593">
                  <a:moveTo>
                    <a:pt x="0" y="0"/>
                  </a:moveTo>
                  <a:lnTo>
                    <a:pt x="0" y="3435"/>
                  </a:lnTo>
                  <a:lnTo>
                    <a:pt x="5593" y="343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0"/>
            <p:cNvSpPr/>
            <p:nvPr/>
          </p:nvSpPr>
          <p:spPr>
            <a:xfrm>
              <a:off x="-884301" y="1166778"/>
              <a:ext cx="250745" cy="111155"/>
            </a:xfrm>
            <a:custGeom>
              <a:rect b="b" l="l" r="r" t="t"/>
              <a:pathLst>
                <a:path extrusionOk="0" h="3436" w="7751">
                  <a:moveTo>
                    <a:pt x="0" y="1"/>
                  </a:moveTo>
                  <a:lnTo>
                    <a:pt x="0" y="3436"/>
                  </a:lnTo>
                  <a:lnTo>
                    <a:pt x="7751" y="343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0"/>
            <p:cNvSpPr/>
            <p:nvPr/>
          </p:nvSpPr>
          <p:spPr>
            <a:xfrm>
              <a:off x="-884301" y="1306438"/>
              <a:ext cx="180934" cy="112125"/>
            </a:xfrm>
            <a:custGeom>
              <a:rect b="b" l="l" r="r" t="t"/>
              <a:pathLst>
                <a:path extrusionOk="0" h="3466" w="5593">
                  <a:moveTo>
                    <a:pt x="0" y="0"/>
                  </a:moveTo>
                  <a:lnTo>
                    <a:pt x="0" y="3465"/>
                  </a:lnTo>
                  <a:lnTo>
                    <a:pt x="5593" y="346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0"/>
            <p:cNvSpPr/>
            <p:nvPr/>
          </p:nvSpPr>
          <p:spPr>
            <a:xfrm>
              <a:off x="-884301" y="1446065"/>
              <a:ext cx="250745" cy="111122"/>
            </a:xfrm>
            <a:custGeom>
              <a:rect b="b" l="l" r="r" t="t"/>
              <a:pathLst>
                <a:path extrusionOk="0" h="3435" w="7751">
                  <a:moveTo>
                    <a:pt x="0" y="0"/>
                  </a:moveTo>
                  <a:lnTo>
                    <a:pt x="0" y="3435"/>
                  </a:lnTo>
                  <a:lnTo>
                    <a:pt x="7751" y="343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0"/>
            <p:cNvSpPr/>
            <p:nvPr/>
          </p:nvSpPr>
          <p:spPr>
            <a:xfrm>
              <a:off x="-884301" y="1584689"/>
              <a:ext cx="180934" cy="111155"/>
            </a:xfrm>
            <a:custGeom>
              <a:rect b="b" l="l" r="r" t="t"/>
              <a:pathLst>
                <a:path extrusionOk="0" h="3436" w="5593">
                  <a:moveTo>
                    <a:pt x="0" y="1"/>
                  </a:moveTo>
                  <a:lnTo>
                    <a:pt x="0" y="3436"/>
                  </a:lnTo>
                  <a:lnTo>
                    <a:pt x="5593" y="343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0"/>
            <p:cNvSpPr/>
            <p:nvPr/>
          </p:nvSpPr>
          <p:spPr>
            <a:xfrm>
              <a:off x="-884301" y="1724349"/>
              <a:ext cx="250745" cy="112125"/>
            </a:xfrm>
            <a:custGeom>
              <a:rect b="b" l="l" r="r" t="t"/>
              <a:pathLst>
                <a:path extrusionOk="0" h="3466" w="7751">
                  <a:moveTo>
                    <a:pt x="0" y="0"/>
                  </a:moveTo>
                  <a:lnTo>
                    <a:pt x="0" y="3465"/>
                  </a:lnTo>
                  <a:lnTo>
                    <a:pt x="7751" y="346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0"/>
            <p:cNvSpPr/>
            <p:nvPr/>
          </p:nvSpPr>
          <p:spPr>
            <a:xfrm>
              <a:off x="-884301" y="1863976"/>
              <a:ext cx="180934" cy="111155"/>
            </a:xfrm>
            <a:custGeom>
              <a:rect b="b" l="l" r="r" t="t"/>
              <a:pathLst>
                <a:path extrusionOk="0" h="3436" w="5593">
                  <a:moveTo>
                    <a:pt x="0" y="0"/>
                  </a:moveTo>
                  <a:lnTo>
                    <a:pt x="0" y="3435"/>
                  </a:lnTo>
                  <a:lnTo>
                    <a:pt x="5593" y="343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0"/>
            <p:cNvSpPr/>
            <p:nvPr/>
          </p:nvSpPr>
          <p:spPr>
            <a:xfrm>
              <a:off x="-884301" y="2003604"/>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0"/>
            <p:cNvSpPr/>
            <p:nvPr/>
          </p:nvSpPr>
          <p:spPr>
            <a:xfrm>
              <a:off x="-884301" y="2142260"/>
              <a:ext cx="180934" cy="112125"/>
            </a:xfrm>
            <a:custGeom>
              <a:rect b="b" l="l" r="r" t="t"/>
              <a:pathLst>
                <a:path extrusionOk="0" h="3466" w="5593">
                  <a:moveTo>
                    <a:pt x="0" y="0"/>
                  </a:moveTo>
                  <a:lnTo>
                    <a:pt x="0" y="3465"/>
                  </a:lnTo>
                  <a:lnTo>
                    <a:pt x="5593" y="3465"/>
                  </a:lnTo>
                  <a:lnTo>
                    <a:pt x="559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0"/>
            <p:cNvSpPr/>
            <p:nvPr/>
          </p:nvSpPr>
          <p:spPr>
            <a:xfrm>
              <a:off x="-884301" y="2281888"/>
              <a:ext cx="250745" cy="111155"/>
            </a:xfrm>
            <a:custGeom>
              <a:rect b="b" l="l" r="r" t="t"/>
              <a:pathLst>
                <a:path extrusionOk="0" h="3436" w="7751">
                  <a:moveTo>
                    <a:pt x="0" y="0"/>
                  </a:moveTo>
                  <a:lnTo>
                    <a:pt x="0" y="3435"/>
                  </a:lnTo>
                  <a:lnTo>
                    <a:pt x="7751" y="3435"/>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0"/>
            <p:cNvSpPr/>
            <p:nvPr/>
          </p:nvSpPr>
          <p:spPr>
            <a:xfrm>
              <a:off x="-884301" y="2421515"/>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0"/>
            <p:cNvSpPr/>
            <p:nvPr/>
          </p:nvSpPr>
          <p:spPr>
            <a:xfrm>
              <a:off x="-884301" y="2560172"/>
              <a:ext cx="250745" cy="112125"/>
            </a:xfrm>
            <a:custGeom>
              <a:rect b="b" l="l" r="r" t="t"/>
              <a:pathLst>
                <a:path extrusionOk="0" h="3466" w="7751">
                  <a:moveTo>
                    <a:pt x="0" y="0"/>
                  </a:moveTo>
                  <a:lnTo>
                    <a:pt x="0" y="3466"/>
                  </a:lnTo>
                  <a:lnTo>
                    <a:pt x="7751" y="3466"/>
                  </a:lnTo>
                  <a:lnTo>
                    <a:pt x="77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0"/>
            <p:cNvSpPr/>
            <p:nvPr/>
          </p:nvSpPr>
          <p:spPr>
            <a:xfrm>
              <a:off x="-884301" y="2699799"/>
              <a:ext cx="180934" cy="111155"/>
            </a:xfrm>
            <a:custGeom>
              <a:rect b="b" l="l" r="r" t="t"/>
              <a:pathLst>
                <a:path extrusionOk="0" h="3436" w="5593">
                  <a:moveTo>
                    <a:pt x="0" y="1"/>
                  </a:moveTo>
                  <a:lnTo>
                    <a:pt x="0" y="3435"/>
                  </a:lnTo>
                  <a:lnTo>
                    <a:pt x="5593" y="3435"/>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0"/>
            <p:cNvSpPr/>
            <p:nvPr/>
          </p:nvSpPr>
          <p:spPr>
            <a:xfrm>
              <a:off x="-884301" y="2839426"/>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0"/>
            <p:cNvSpPr/>
            <p:nvPr/>
          </p:nvSpPr>
          <p:spPr>
            <a:xfrm>
              <a:off x="-884301" y="2978083"/>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0"/>
            <p:cNvSpPr/>
            <p:nvPr/>
          </p:nvSpPr>
          <p:spPr>
            <a:xfrm>
              <a:off x="-884301" y="3117711"/>
              <a:ext cx="250745" cy="111155"/>
            </a:xfrm>
            <a:custGeom>
              <a:rect b="b" l="l" r="r" t="t"/>
              <a:pathLst>
                <a:path extrusionOk="0" h="3436" w="7751">
                  <a:moveTo>
                    <a:pt x="0" y="1"/>
                  </a:moveTo>
                  <a:lnTo>
                    <a:pt x="0" y="3435"/>
                  </a:lnTo>
                  <a:lnTo>
                    <a:pt x="7751" y="3435"/>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0"/>
            <p:cNvSpPr/>
            <p:nvPr/>
          </p:nvSpPr>
          <p:spPr>
            <a:xfrm>
              <a:off x="-884301" y="3257338"/>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0"/>
            <p:cNvSpPr/>
            <p:nvPr/>
          </p:nvSpPr>
          <p:spPr>
            <a:xfrm>
              <a:off x="-884301" y="3395995"/>
              <a:ext cx="250745" cy="112125"/>
            </a:xfrm>
            <a:custGeom>
              <a:rect b="b" l="l" r="r" t="t"/>
              <a:pathLst>
                <a:path extrusionOk="0" h="3466"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0"/>
            <p:cNvSpPr/>
            <p:nvPr/>
          </p:nvSpPr>
          <p:spPr>
            <a:xfrm>
              <a:off x="-884301" y="3535622"/>
              <a:ext cx="180934" cy="111155"/>
            </a:xfrm>
            <a:custGeom>
              <a:rect b="b" l="l" r="r" t="t"/>
              <a:pathLst>
                <a:path extrusionOk="0" h="3436" w="5593">
                  <a:moveTo>
                    <a:pt x="0" y="1"/>
                  </a:moveTo>
                  <a:lnTo>
                    <a:pt x="0" y="3436"/>
                  </a:lnTo>
                  <a:lnTo>
                    <a:pt x="5593" y="343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0"/>
            <p:cNvSpPr/>
            <p:nvPr/>
          </p:nvSpPr>
          <p:spPr>
            <a:xfrm>
              <a:off x="-884301" y="3675249"/>
              <a:ext cx="250745" cy="112157"/>
            </a:xfrm>
            <a:custGeom>
              <a:rect b="b" l="l" r="r" t="t"/>
              <a:pathLst>
                <a:path extrusionOk="0" h="3467" w="7751">
                  <a:moveTo>
                    <a:pt x="0" y="1"/>
                  </a:moveTo>
                  <a:lnTo>
                    <a:pt x="0" y="3466"/>
                  </a:lnTo>
                  <a:lnTo>
                    <a:pt x="7751" y="3466"/>
                  </a:lnTo>
                  <a:lnTo>
                    <a:pt x="77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
            <p:cNvSpPr/>
            <p:nvPr/>
          </p:nvSpPr>
          <p:spPr>
            <a:xfrm>
              <a:off x="-884301" y="3813906"/>
              <a:ext cx="180934" cy="112125"/>
            </a:xfrm>
            <a:custGeom>
              <a:rect b="b" l="l" r="r" t="t"/>
              <a:pathLst>
                <a:path extrusionOk="0" h="3466" w="5593">
                  <a:moveTo>
                    <a:pt x="0" y="1"/>
                  </a:moveTo>
                  <a:lnTo>
                    <a:pt x="0" y="3466"/>
                  </a:lnTo>
                  <a:lnTo>
                    <a:pt x="5593" y="3466"/>
                  </a:lnTo>
                  <a:lnTo>
                    <a:pt x="55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0"/>
            <p:cNvSpPr/>
            <p:nvPr/>
          </p:nvSpPr>
          <p:spPr>
            <a:xfrm>
              <a:off x="-466389" y="1447035"/>
              <a:ext cx="379563" cy="528081"/>
            </a:xfrm>
            <a:custGeom>
              <a:rect b="b" l="l" r="r" t="t"/>
              <a:pathLst>
                <a:path extrusionOk="0" h="16324"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0"/>
            <p:cNvSpPr/>
            <p:nvPr/>
          </p:nvSpPr>
          <p:spPr>
            <a:xfrm>
              <a:off x="-466389" y="1447035"/>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0"/>
            <p:cNvSpPr/>
            <p:nvPr/>
          </p:nvSpPr>
          <p:spPr>
            <a:xfrm>
              <a:off x="-466389" y="1676146"/>
              <a:ext cx="379563" cy="46260"/>
            </a:xfrm>
            <a:custGeom>
              <a:rect b="b" l="l" r="r" t="t"/>
              <a:pathLst>
                <a:path extrusionOk="0" h="1430" w="11733">
                  <a:moveTo>
                    <a:pt x="0" y="1"/>
                  </a:moveTo>
                  <a:lnTo>
                    <a:pt x="0" y="1429"/>
                  </a:lnTo>
                  <a:lnTo>
                    <a:pt x="11733" y="142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
            <p:cNvSpPr/>
            <p:nvPr/>
          </p:nvSpPr>
          <p:spPr>
            <a:xfrm>
              <a:off x="-299231" y="1469649"/>
              <a:ext cx="51178" cy="466131"/>
            </a:xfrm>
            <a:custGeom>
              <a:rect b="b" l="l" r="r" t="t"/>
              <a:pathLst>
                <a:path extrusionOk="0" h="14409" w="1582">
                  <a:moveTo>
                    <a:pt x="0" y="1"/>
                  </a:moveTo>
                  <a:lnTo>
                    <a:pt x="0" y="14408"/>
                  </a:lnTo>
                  <a:lnTo>
                    <a:pt x="1581" y="14408"/>
                  </a:lnTo>
                  <a:lnTo>
                    <a:pt x="15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0"/>
            <p:cNvSpPr/>
            <p:nvPr/>
          </p:nvSpPr>
          <p:spPr>
            <a:xfrm>
              <a:off x="-466389" y="1928873"/>
              <a:ext cx="379563" cy="45258"/>
            </a:xfrm>
            <a:custGeom>
              <a:rect b="b" l="l" r="r" t="t"/>
              <a:pathLst>
                <a:path extrusionOk="0" h="1399" w="11733">
                  <a:moveTo>
                    <a:pt x="0" y="0"/>
                  </a:moveTo>
                  <a:lnTo>
                    <a:pt x="0" y="1399"/>
                  </a:lnTo>
                  <a:lnTo>
                    <a:pt x="11733" y="1399"/>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0"/>
            <p:cNvSpPr/>
            <p:nvPr/>
          </p:nvSpPr>
          <p:spPr>
            <a:xfrm>
              <a:off x="74424" y="1447035"/>
              <a:ext cx="379595" cy="528081"/>
            </a:xfrm>
            <a:custGeom>
              <a:rect b="b" l="l" r="r" t="t"/>
              <a:pathLst>
                <a:path extrusionOk="0" h="16324"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0"/>
            <p:cNvSpPr/>
            <p:nvPr/>
          </p:nvSpPr>
          <p:spPr>
            <a:xfrm>
              <a:off x="74424" y="1447035"/>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0"/>
            <p:cNvSpPr/>
            <p:nvPr/>
          </p:nvSpPr>
          <p:spPr>
            <a:xfrm>
              <a:off x="74424" y="1676146"/>
              <a:ext cx="379595" cy="46260"/>
            </a:xfrm>
            <a:custGeom>
              <a:rect b="b" l="l" r="r" t="t"/>
              <a:pathLst>
                <a:path extrusionOk="0" h="1430" w="11734">
                  <a:moveTo>
                    <a:pt x="1" y="1"/>
                  </a:moveTo>
                  <a:lnTo>
                    <a:pt x="1" y="1429"/>
                  </a:lnTo>
                  <a:lnTo>
                    <a:pt x="11734" y="142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0"/>
            <p:cNvSpPr/>
            <p:nvPr/>
          </p:nvSpPr>
          <p:spPr>
            <a:xfrm>
              <a:off x="240611" y="1468678"/>
              <a:ext cx="52148" cy="466099"/>
            </a:xfrm>
            <a:custGeom>
              <a:rect b="b" l="l" r="r" t="t"/>
              <a:pathLst>
                <a:path extrusionOk="0" h="14408" w="1612">
                  <a:moveTo>
                    <a:pt x="1" y="0"/>
                  </a:moveTo>
                  <a:lnTo>
                    <a:pt x="1" y="14408"/>
                  </a:lnTo>
                  <a:lnTo>
                    <a:pt x="1612" y="14408"/>
                  </a:lnTo>
                  <a:lnTo>
                    <a:pt x="16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0"/>
            <p:cNvSpPr/>
            <p:nvPr/>
          </p:nvSpPr>
          <p:spPr>
            <a:xfrm>
              <a:off x="74424" y="1928873"/>
              <a:ext cx="379595" cy="45258"/>
            </a:xfrm>
            <a:custGeom>
              <a:rect b="b" l="l" r="r" t="t"/>
              <a:pathLst>
                <a:path extrusionOk="0" h="1399" w="11734">
                  <a:moveTo>
                    <a:pt x="1" y="0"/>
                  </a:moveTo>
                  <a:lnTo>
                    <a:pt x="1" y="1399"/>
                  </a:lnTo>
                  <a:lnTo>
                    <a:pt x="11734" y="1399"/>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0"/>
            <p:cNvSpPr/>
            <p:nvPr/>
          </p:nvSpPr>
          <p:spPr>
            <a:xfrm>
              <a:off x="-466389" y="2351701"/>
              <a:ext cx="379563" cy="528049"/>
            </a:xfrm>
            <a:custGeom>
              <a:rect b="b" l="l" r="r" t="t"/>
              <a:pathLst>
                <a:path extrusionOk="0" h="16323" w="11733">
                  <a:moveTo>
                    <a:pt x="0" y="1"/>
                  </a:moveTo>
                  <a:lnTo>
                    <a:pt x="0" y="16323"/>
                  </a:lnTo>
                  <a:lnTo>
                    <a:pt x="11733" y="16323"/>
                  </a:lnTo>
                  <a:lnTo>
                    <a:pt x="11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0"/>
            <p:cNvSpPr/>
            <p:nvPr/>
          </p:nvSpPr>
          <p:spPr>
            <a:xfrm>
              <a:off x="-466389" y="2351701"/>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0"/>
            <p:cNvSpPr/>
            <p:nvPr/>
          </p:nvSpPr>
          <p:spPr>
            <a:xfrm>
              <a:off x="-466389" y="2581815"/>
              <a:ext cx="379563" cy="45258"/>
            </a:xfrm>
            <a:custGeom>
              <a:rect b="b" l="l" r="r" t="t"/>
              <a:pathLst>
                <a:path extrusionOk="0" h="1399" w="11733">
                  <a:moveTo>
                    <a:pt x="0" y="0"/>
                  </a:moveTo>
                  <a:lnTo>
                    <a:pt x="0" y="1398"/>
                  </a:lnTo>
                  <a:lnTo>
                    <a:pt x="11733" y="1398"/>
                  </a:lnTo>
                  <a:lnTo>
                    <a:pt x="117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0"/>
            <p:cNvSpPr/>
            <p:nvPr/>
          </p:nvSpPr>
          <p:spPr>
            <a:xfrm>
              <a:off x="-300202" y="2375318"/>
              <a:ext cx="51145" cy="466099"/>
            </a:xfrm>
            <a:custGeom>
              <a:rect b="b" l="l" r="r" t="t"/>
              <a:pathLst>
                <a:path extrusionOk="0" h="14408" w="1581">
                  <a:moveTo>
                    <a:pt x="0" y="0"/>
                  </a:moveTo>
                  <a:lnTo>
                    <a:pt x="0" y="14408"/>
                  </a:lnTo>
                  <a:lnTo>
                    <a:pt x="1581" y="14408"/>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0"/>
            <p:cNvSpPr/>
            <p:nvPr/>
          </p:nvSpPr>
          <p:spPr>
            <a:xfrm>
              <a:off x="-466389" y="2834509"/>
              <a:ext cx="379563" cy="45258"/>
            </a:xfrm>
            <a:custGeom>
              <a:rect b="b" l="l" r="r" t="t"/>
              <a:pathLst>
                <a:path extrusionOk="0" h="1399" w="11733">
                  <a:moveTo>
                    <a:pt x="0" y="1"/>
                  </a:moveTo>
                  <a:lnTo>
                    <a:pt x="0" y="1399"/>
                  </a:lnTo>
                  <a:lnTo>
                    <a:pt x="11733" y="1399"/>
                  </a:lnTo>
                  <a:lnTo>
                    <a:pt x="117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0"/>
            <p:cNvSpPr/>
            <p:nvPr/>
          </p:nvSpPr>
          <p:spPr>
            <a:xfrm>
              <a:off x="74424" y="2351701"/>
              <a:ext cx="379595" cy="528049"/>
            </a:xfrm>
            <a:custGeom>
              <a:rect b="b" l="l" r="r" t="t"/>
              <a:pathLst>
                <a:path extrusionOk="0" h="16323" w="11734">
                  <a:moveTo>
                    <a:pt x="1" y="1"/>
                  </a:moveTo>
                  <a:lnTo>
                    <a:pt x="1" y="16323"/>
                  </a:lnTo>
                  <a:lnTo>
                    <a:pt x="11734" y="16323"/>
                  </a:lnTo>
                  <a:lnTo>
                    <a:pt x="1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0"/>
            <p:cNvSpPr/>
            <p:nvPr/>
          </p:nvSpPr>
          <p:spPr>
            <a:xfrm>
              <a:off x="74424" y="2351701"/>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0"/>
            <p:cNvSpPr/>
            <p:nvPr/>
          </p:nvSpPr>
          <p:spPr>
            <a:xfrm>
              <a:off x="74424" y="2581815"/>
              <a:ext cx="379595" cy="45258"/>
            </a:xfrm>
            <a:custGeom>
              <a:rect b="b" l="l" r="r" t="t"/>
              <a:pathLst>
                <a:path extrusionOk="0" h="1399" w="11734">
                  <a:moveTo>
                    <a:pt x="1" y="0"/>
                  </a:moveTo>
                  <a:lnTo>
                    <a:pt x="1" y="1398"/>
                  </a:lnTo>
                  <a:lnTo>
                    <a:pt x="11734" y="1398"/>
                  </a:lnTo>
                  <a:lnTo>
                    <a:pt x="117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0"/>
            <p:cNvSpPr/>
            <p:nvPr/>
          </p:nvSpPr>
          <p:spPr>
            <a:xfrm>
              <a:off x="239640" y="2374315"/>
              <a:ext cx="52148" cy="466131"/>
            </a:xfrm>
            <a:custGeom>
              <a:rect b="b" l="l" r="r" t="t"/>
              <a:pathLst>
                <a:path extrusionOk="0" h="14409" w="1612">
                  <a:moveTo>
                    <a:pt x="0" y="1"/>
                  </a:moveTo>
                  <a:lnTo>
                    <a:pt x="0" y="14408"/>
                  </a:lnTo>
                  <a:lnTo>
                    <a:pt x="1611" y="14408"/>
                  </a:lnTo>
                  <a:lnTo>
                    <a:pt x="16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0"/>
            <p:cNvSpPr/>
            <p:nvPr/>
          </p:nvSpPr>
          <p:spPr>
            <a:xfrm>
              <a:off x="74424" y="2834509"/>
              <a:ext cx="379595" cy="45258"/>
            </a:xfrm>
            <a:custGeom>
              <a:rect b="b" l="l" r="r" t="t"/>
              <a:pathLst>
                <a:path extrusionOk="0" h="1399" w="11734">
                  <a:moveTo>
                    <a:pt x="1" y="1"/>
                  </a:moveTo>
                  <a:lnTo>
                    <a:pt x="1" y="1399"/>
                  </a:lnTo>
                  <a:lnTo>
                    <a:pt x="11734" y="1399"/>
                  </a:lnTo>
                  <a:lnTo>
                    <a:pt x="117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0"/>
            <p:cNvSpPr/>
            <p:nvPr/>
          </p:nvSpPr>
          <p:spPr>
            <a:xfrm>
              <a:off x="-19977" y="775427"/>
              <a:ext cx="877138" cy="244857"/>
            </a:xfrm>
            <a:custGeom>
              <a:rect b="b" l="l" r="r" t="t"/>
              <a:pathLst>
                <a:path extrusionOk="0" h="7569" w="27114">
                  <a:moveTo>
                    <a:pt x="852" y="0"/>
                  </a:moveTo>
                  <a:cubicBezTo>
                    <a:pt x="366" y="0"/>
                    <a:pt x="1" y="396"/>
                    <a:pt x="1" y="882"/>
                  </a:cubicBezTo>
                  <a:lnTo>
                    <a:pt x="1" y="7569"/>
                  </a:lnTo>
                  <a:lnTo>
                    <a:pt x="27114" y="7295"/>
                  </a:lnTo>
                  <a:lnTo>
                    <a:pt x="27114" y="1034"/>
                  </a:lnTo>
                  <a:cubicBezTo>
                    <a:pt x="27114" y="456"/>
                    <a:pt x="26658" y="0"/>
                    <a:pt x="26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0"/>
            <p:cNvSpPr/>
            <p:nvPr/>
          </p:nvSpPr>
          <p:spPr>
            <a:xfrm>
              <a:off x="-466389" y="1446065"/>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0"/>
            <p:cNvSpPr/>
            <p:nvPr/>
          </p:nvSpPr>
          <p:spPr>
            <a:xfrm>
              <a:off x="-103540" y="1446065"/>
              <a:ext cx="27562" cy="529052"/>
            </a:xfrm>
            <a:custGeom>
              <a:rect b="b" l="l" r="r" t="t"/>
              <a:pathLst>
                <a:path extrusionOk="0" h="16354" w="852">
                  <a:moveTo>
                    <a:pt x="0" y="0"/>
                  </a:moveTo>
                  <a:lnTo>
                    <a:pt x="0" y="16353"/>
                  </a:lnTo>
                  <a:lnTo>
                    <a:pt x="851" y="16353"/>
                  </a:lnTo>
                  <a:lnTo>
                    <a:pt x="8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0"/>
            <p:cNvSpPr/>
            <p:nvPr/>
          </p:nvSpPr>
          <p:spPr>
            <a:xfrm>
              <a:off x="63618" y="1446065"/>
              <a:ext cx="27562" cy="529052"/>
            </a:xfrm>
            <a:custGeom>
              <a:rect b="b" l="l" r="r" t="t"/>
              <a:pathLst>
                <a:path extrusionOk="0" h="16354" w="852">
                  <a:moveTo>
                    <a:pt x="0" y="0"/>
                  </a:moveTo>
                  <a:lnTo>
                    <a:pt x="0" y="16353"/>
                  </a:lnTo>
                  <a:lnTo>
                    <a:pt x="852" y="16353"/>
                  </a:lnTo>
                  <a:lnTo>
                    <a:pt x="8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0"/>
            <p:cNvSpPr/>
            <p:nvPr/>
          </p:nvSpPr>
          <p:spPr>
            <a:xfrm>
              <a:off x="425497" y="1446065"/>
              <a:ext cx="28533" cy="529052"/>
            </a:xfrm>
            <a:custGeom>
              <a:rect b="b" l="l" r="r" t="t"/>
              <a:pathLst>
                <a:path extrusionOk="0" h="16354" w="882">
                  <a:moveTo>
                    <a:pt x="0" y="0"/>
                  </a:moveTo>
                  <a:lnTo>
                    <a:pt x="0" y="16353"/>
                  </a:lnTo>
                  <a:lnTo>
                    <a:pt x="882" y="16353"/>
                  </a:lnTo>
                  <a:lnTo>
                    <a:pt x="88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0"/>
            <p:cNvSpPr/>
            <p:nvPr/>
          </p:nvSpPr>
          <p:spPr>
            <a:xfrm>
              <a:off x="-466389" y="2351701"/>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0"/>
            <p:cNvSpPr/>
            <p:nvPr/>
          </p:nvSpPr>
          <p:spPr>
            <a:xfrm>
              <a:off x="-103540" y="2351701"/>
              <a:ext cx="27562" cy="529052"/>
            </a:xfrm>
            <a:custGeom>
              <a:rect b="b" l="l" r="r" t="t"/>
              <a:pathLst>
                <a:path extrusionOk="0" h="16354" w="852">
                  <a:moveTo>
                    <a:pt x="0" y="1"/>
                  </a:moveTo>
                  <a:lnTo>
                    <a:pt x="0" y="16353"/>
                  </a:lnTo>
                  <a:lnTo>
                    <a:pt x="851" y="16353"/>
                  </a:lnTo>
                  <a:lnTo>
                    <a:pt x="8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0"/>
            <p:cNvSpPr/>
            <p:nvPr/>
          </p:nvSpPr>
          <p:spPr>
            <a:xfrm>
              <a:off x="63618" y="2351701"/>
              <a:ext cx="27562" cy="529052"/>
            </a:xfrm>
            <a:custGeom>
              <a:rect b="b" l="l" r="r" t="t"/>
              <a:pathLst>
                <a:path extrusionOk="0" h="16354" w="852">
                  <a:moveTo>
                    <a:pt x="0" y="1"/>
                  </a:moveTo>
                  <a:lnTo>
                    <a:pt x="0" y="16353"/>
                  </a:lnTo>
                  <a:lnTo>
                    <a:pt x="852" y="16353"/>
                  </a:lnTo>
                  <a:lnTo>
                    <a:pt x="8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0"/>
            <p:cNvSpPr/>
            <p:nvPr/>
          </p:nvSpPr>
          <p:spPr>
            <a:xfrm>
              <a:off x="425497" y="2351701"/>
              <a:ext cx="28533" cy="529052"/>
            </a:xfrm>
            <a:custGeom>
              <a:rect b="b" l="l" r="r" t="t"/>
              <a:pathLst>
                <a:path extrusionOk="0" h="16354" w="882">
                  <a:moveTo>
                    <a:pt x="0" y="1"/>
                  </a:moveTo>
                  <a:lnTo>
                    <a:pt x="0" y="16353"/>
                  </a:lnTo>
                  <a:lnTo>
                    <a:pt x="882" y="16353"/>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0"/>
            <p:cNvSpPr/>
            <p:nvPr/>
          </p:nvSpPr>
          <p:spPr>
            <a:xfrm>
              <a:off x="-306122" y="776397"/>
              <a:ext cx="654926" cy="449406"/>
            </a:xfrm>
            <a:custGeom>
              <a:rect b="b" l="l" r="r" t="t"/>
              <a:pathLst>
                <a:path extrusionOk="0" h="13892" w="20245">
                  <a:moveTo>
                    <a:pt x="1" y="6901"/>
                  </a:moveTo>
                  <a:lnTo>
                    <a:pt x="1" y="6931"/>
                  </a:lnTo>
                  <a:lnTo>
                    <a:pt x="82" y="6931"/>
                  </a:lnTo>
                  <a:cubicBezTo>
                    <a:pt x="30" y="6911"/>
                    <a:pt x="1" y="6901"/>
                    <a:pt x="1" y="6901"/>
                  </a:cubicBezTo>
                  <a:close/>
                  <a:moveTo>
                    <a:pt x="9758" y="1"/>
                  </a:moveTo>
                  <a:cubicBezTo>
                    <a:pt x="9211" y="1"/>
                    <a:pt x="8815" y="426"/>
                    <a:pt x="8815" y="973"/>
                  </a:cubicBezTo>
                  <a:lnTo>
                    <a:pt x="8815" y="6931"/>
                  </a:lnTo>
                  <a:lnTo>
                    <a:pt x="82" y="6931"/>
                  </a:lnTo>
                  <a:cubicBezTo>
                    <a:pt x="521" y="7102"/>
                    <a:pt x="2584" y="8009"/>
                    <a:pt x="2584" y="9910"/>
                  </a:cubicBezTo>
                  <a:cubicBezTo>
                    <a:pt x="2584" y="12068"/>
                    <a:pt x="5563" y="10761"/>
                    <a:pt x="6019" y="12068"/>
                  </a:cubicBezTo>
                  <a:cubicBezTo>
                    <a:pt x="6367" y="13112"/>
                    <a:pt x="8159" y="13892"/>
                    <a:pt x="9282" y="13892"/>
                  </a:cubicBezTo>
                  <a:cubicBezTo>
                    <a:pt x="9532" y="13892"/>
                    <a:pt x="9749" y="13853"/>
                    <a:pt x="9910" y="13770"/>
                  </a:cubicBezTo>
                  <a:cubicBezTo>
                    <a:pt x="10761" y="13344"/>
                    <a:pt x="13770" y="13770"/>
                    <a:pt x="14195" y="12068"/>
                  </a:cubicBezTo>
                  <a:cubicBezTo>
                    <a:pt x="14621" y="10366"/>
                    <a:pt x="18086" y="9910"/>
                    <a:pt x="17205" y="7782"/>
                  </a:cubicBezTo>
                  <a:cubicBezTo>
                    <a:pt x="16323" y="5594"/>
                    <a:pt x="18481" y="4317"/>
                    <a:pt x="19363" y="3466"/>
                  </a:cubicBezTo>
                  <a:cubicBezTo>
                    <a:pt x="20244" y="2584"/>
                    <a:pt x="19363" y="1"/>
                    <a:pt x="193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0"/>
            <p:cNvSpPr/>
            <p:nvPr/>
          </p:nvSpPr>
          <p:spPr>
            <a:xfrm>
              <a:off x="-322848" y="3395995"/>
              <a:ext cx="582171" cy="598863"/>
            </a:xfrm>
            <a:custGeom>
              <a:rect b="b" l="l" r="r" t="t"/>
              <a:pathLst>
                <a:path extrusionOk="0" h="18512" w="17996">
                  <a:moveTo>
                    <a:pt x="1" y="1"/>
                  </a:moveTo>
                  <a:lnTo>
                    <a:pt x="1" y="18512"/>
                  </a:lnTo>
                  <a:lnTo>
                    <a:pt x="17995" y="18512"/>
                  </a:lnTo>
                  <a:lnTo>
                    <a:pt x="17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0"/>
            <p:cNvSpPr/>
            <p:nvPr/>
          </p:nvSpPr>
          <p:spPr>
            <a:xfrm>
              <a:off x="-507702" y="2880739"/>
              <a:ext cx="472989" cy="167185"/>
            </a:xfrm>
            <a:custGeom>
              <a:rect b="b" l="l" r="r" t="t"/>
              <a:pathLst>
                <a:path extrusionOk="0" h="5168" w="14621">
                  <a:moveTo>
                    <a:pt x="1" y="0"/>
                  </a:moveTo>
                  <a:lnTo>
                    <a:pt x="1" y="5168"/>
                  </a:lnTo>
                  <a:lnTo>
                    <a:pt x="14621" y="5168"/>
                  </a:lnTo>
                  <a:lnTo>
                    <a:pt x="146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0"/>
            <p:cNvSpPr/>
            <p:nvPr/>
          </p:nvSpPr>
          <p:spPr>
            <a:xfrm>
              <a:off x="21335" y="2880739"/>
              <a:ext cx="472989" cy="167185"/>
            </a:xfrm>
            <a:custGeom>
              <a:rect b="b" l="l" r="r" t="t"/>
              <a:pathLst>
                <a:path extrusionOk="0" h="5168" w="14621">
                  <a:moveTo>
                    <a:pt x="0" y="0"/>
                  </a:moveTo>
                  <a:lnTo>
                    <a:pt x="0" y="5168"/>
                  </a:lnTo>
                  <a:lnTo>
                    <a:pt x="14621" y="5168"/>
                  </a:lnTo>
                  <a:lnTo>
                    <a:pt x="146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0"/>
            <p:cNvSpPr/>
            <p:nvPr/>
          </p:nvSpPr>
          <p:spPr>
            <a:xfrm>
              <a:off x="-507702" y="1975102"/>
              <a:ext cx="472989" cy="167185"/>
            </a:xfrm>
            <a:custGeom>
              <a:rect b="b" l="l" r="r" t="t"/>
              <a:pathLst>
                <a:path extrusionOk="0" h="5168" w="14621">
                  <a:moveTo>
                    <a:pt x="1" y="0"/>
                  </a:moveTo>
                  <a:lnTo>
                    <a:pt x="1" y="5167"/>
                  </a:lnTo>
                  <a:lnTo>
                    <a:pt x="14621" y="5167"/>
                  </a:lnTo>
                  <a:lnTo>
                    <a:pt x="146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0"/>
            <p:cNvSpPr/>
            <p:nvPr/>
          </p:nvSpPr>
          <p:spPr>
            <a:xfrm>
              <a:off x="21335" y="1975102"/>
              <a:ext cx="472989" cy="167185"/>
            </a:xfrm>
            <a:custGeom>
              <a:rect b="b" l="l" r="r" t="t"/>
              <a:pathLst>
                <a:path extrusionOk="0" h="5168" w="14621">
                  <a:moveTo>
                    <a:pt x="0" y="0"/>
                  </a:moveTo>
                  <a:lnTo>
                    <a:pt x="0" y="5167"/>
                  </a:lnTo>
                  <a:lnTo>
                    <a:pt x="14621" y="5167"/>
                  </a:lnTo>
                  <a:lnTo>
                    <a:pt x="146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0"/>
            <p:cNvSpPr/>
            <p:nvPr/>
          </p:nvSpPr>
          <p:spPr>
            <a:xfrm>
              <a:off x="-34729" y="3395995"/>
              <a:ext cx="12843" cy="598863"/>
            </a:xfrm>
            <a:custGeom>
              <a:rect b="b" l="l" r="r" t="t"/>
              <a:pathLst>
                <a:path extrusionOk="0" h="18512" w="397">
                  <a:moveTo>
                    <a:pt x="1" y="1"/>
                  </a:moveTo>
                  <a:lnTo>
                    <a:pt x="1" y="18512"/>
                  </a:lnTo>
                  <a:lnTo>
                    <a:pt x="396" y="18512"/>
                  </a:lnTo>
                  <a:lnTo>
                    <a:pt x="3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30"/>
          <p:cNvGrpSpPr/>
          <p:nvPr/>
        </p:nvGrpSpPr>
        <p:grpSpPr>
          <a:xfrm>
            <a:off x="438148" y="-163729"/>
            <a:ext cx="1819901" cy="4196681"/>
            <a:chOff x="75598" y="319446"/>
            <a:chExt cx="1819901" cy="4196681"/>
          </a:xfrm>
        </p:grpSpPr>
        <p:grpSp>
          <p:nvGrpSpPr>
            <p:cNvPr id="2643" name="Google Shape;2643;p30"/>
            <p:cNvGrpSpPr/>
            <p:nvPr/>
          </p:nvGrpSpPr>
          <p:grpSpPr>
            <a:xfrm>
              <a:off x="486966" y="319446"/>
              <a:ext cx="983468" cy="405111"/>
              <a:chOff x="2149321" y="1211611"/>
              <a:chExt cx="775850" cy="319589"/>
            </a:xfrm>
          </p:grpSpPr>
          <p:sp>
            <p:nvSpPr>
              <p:cNvPr id="2644" name="Google Shape;2644;p30"/>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0"/>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30"/>
            <p:cNvGrpSpPr/>
            <p:nvPr/>
          </p:nvGrpSpPr>
          <p:grpSpPr>
            <a:xfrm>
              <a:off x="75613" y="437837"/>
              <a:ext cx="1819887" cy="2578931"/>
              <a:chOff x="1824808" y="1305008"/>
              <a:chExt cx="1435695" cy="2034499"/>
            </a:xfrm>
          </p:grpSpPr>
          <p:sp>
            <p:nvSpPr>
              <p:cNvPr id="2647" name="Google Shape;2647;p30"/>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0"/>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30"/>
            <p:cNvSpPr/>
            <p:nvPr/>
          </p:nvSpPr>
          <p:spPr>
            <a:xfrm>
              <a:off x="75598" y="780594"/>
              <a:ext cx="346554" cy="854175"/>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0"/>
            <p:cNvSpPr/>
            <p:nvPr/>
          </p:nvSpPr>
          <p:spPr>
            <a:xfrm rot="-5400000">
              <a:off x="1299894" y="2298020"/>
              <a:ext cx="860091" cy="329352"/>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0"/>
            <p:cNvSpPr/>
            <p:nvPr/>
          </p:nvSpPr>
          <p:spPr>
            <a:xfrm>
              <a:off x="75598" y="3015468"/>
              <a:ext cx="1819872" cy="1500660"/>
            </a:xfrm>
            <a:custGeom>
              <a:rect b="b" l="l" r="r" t="t"/>
              <a:pathLst>
                <a:path extrusionOk="0" h="36597" w="44379">
                  <a:moveTo>
                    <a:pt x="1" y="1"/>
                  </a:moveTo>
                  <a:lnTo>
                    <a:pt x="1" y="36597"/>
                  </a:lnTo>
                  <a:lnTo>
                    <a:pt x="44379" y="36597"/>
                  </a:lnTo>
                  <a:lnTo>
                    <a:pt x="443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0"/>
            <p:cNvSpPr/>
            <p:nvPr/>
          </p:nvSpPr>
          <p:spPr>
            <a:xfrm>
              <a:off x="192758" y="3449246"/>
              <a:ext cx="1607986" cy="274241"/>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0"/>
            <p:cNvSpPr/>
            <p:nvPr/>
          </p:nvSpPr>
          <p:spPr>
            <a:xfrm>
              <a:off x="268827" y="3398151"/>
              <a:ext cx="1437190" cy="2620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0"/>
            <p:cNvSpPr/>
            <p:nvPr/>
          </p:nvSpPr>
          <p:spPr>
            <a:xfrm>
              <a:off x="327387" y="3450477"/>
              <a:ext cx="57369" cy="274241"/>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0"/>
            <p:cNvSpPr/>
            <p:nvPr/>
          </p:nvSpPr>
          <p:spPr>
            <a:xfrm>
              <a:off x="503147" y="3450477"/>
              <a:ext cx="57369" cy="274241"/>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0"/>
            <p:cNvSpPr/>
            <p:nvPr/>
          </p:nvSpPr>
          <p:spPr>
            <a:xfrm>
              <a:off x="678907" y="3450477"/>
              <a:ext cx="57369" cy="274241"/>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0"/>
            <p:cNvSpPr/>
            <p:nvPr/>
          </p:nvSpPr>
          <p:spPr>
            <a:xfrm>
              <a:off x="853396" y="3450477"/>
              <a:ext cx="57369" cy="274241"/>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0"/>
            <p:cNvSpPr/>
            <p:nvPr/>
          </p:nvSpPr>
          <p:spPr>
            <a:xfrm>
              <a:off x="1605031" y="3449246"/>
              <a:ext cx="57369" cy="275472"/>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0"/>
            <p:cNvSpPr/>
            <p:nvPr/>
          </p:nvSpPr>
          <p:spPr>
            <a:xfrm>
              <a:off x="1428040" y="3449246"/>
              <a:ext cx="58600" cy="275472"/>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0"/>
            <p:cNvSpPr/>
            <p:nvPr/>
          </p:nvSpPr>
          <p:spPr>
            <a:xfrm>
              <a:off x="1252280" y="3449246"/>
              <a:ext cx="57369" cy="275472"/>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0"/>
            <p:cNvSpPr/>
            <p:nvPr/>
          </p:nvSpPr>
          <p:spPr>
            <a:xfrm>
              <a:off x="1076520" y="3449246"/>
              <a:ext cx="57369" cy="275472"/>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0"/>
            <p:cNvSpPr/>
            <p:nvPr/>
          </p:nvSpPr>
          <p:spPr>
            <a:xfrm>
              <a:off x="226425" y="3824425"/>
              <a:ext cx="135899" cy="690524"/>
            </a:xfrm>
            <a:custGeom>
              <a:rect b="b" l="l" r="r" t="t"/>
              <a:pathLst>
                <a:path extrusionOk="0" h="16840" w="3314">
                  <a:moveTo>
                    <a:pt x="1" y="0"/>
                  </a:moveTo>
                  <a:lnTo>
                    <a:pt x="1" y="16840"/>
                  </a:lnTo>
                  <a:lnTo>
                    <a:pt x="3314" y="16840"/>
                  </a:lnTo>
                  <a:lnTo>
                    <a:pt x="3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0"/>
            <p:cNvSpPr/>
            <p:nvPr/>
          </p:nvSpPr>
          <p:spPr>
            <a:xfrm>
              <a:off x="1643660" y="3824425"/>
              <a:ext cx="135899" cy="690524"/>
            </a:xfrm>
            <a:custGeom>
              <a:rect b="b" l="l" r="r" t="t"/>
              <a:pathLst>
                <a:path extrusionOk="0" h="16840" w="3314">
                  <a:moveTo>
                    <a:pt x="1" y="0"/>
                  </a:moveTo>
                  <a:lnTo>
                    <a:pt x="1" y="16840"/>
                  </a:lnTo>
                  <a:lnTo>
                    <a:pt x="3314" y="16840"/>
                  </a:lnTo>
                  <a:lnTo>
                    <a:pt x="33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0"/>
            <p:cNvSpPr/>
            <p:nvPr/>
          </p:nvSpPr>
          <p:spPr>
            <a:xfrm>
              <a:off x="919460" y="3824425"/>
              <a:ext cx="134669" cy="690524"/>
            </a:xfrm>
            <a:custGeom>
              <a:rect b="b" l="l" r="r" t="t"/>
              <a:pathLst>
                <a:path extrusionOk="0" h="16840" w="3284">
                  <a:moveTo>
                    <a:pt x="1" y="0"/>
                  </a:moveTo>
                  <a:lnTo>
                    <a:pt x="1" y="16840"/>
                  </a:lnTo>
                  <a:lnTo>
                    <a:pt x="3283" y="16840"/>
                  </a:lnTo>
                  <a:lnTo>
                    <a:pt x="32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0"/>
            <p:cNvSpPr/>
            <p:nvPr/>
          </p:nvSpPr>
          <p:spPr>
            <a:xfrm>
              <a:off x="480716" y="3926616"/>
              <a:ext cx="135899" cy="286707"/>
            </a:xfrm>
            <a:custGeom>
              <a:rect b="b" l="l" r="r" t="t"/>
              <a:pathLst>
                <a:path extrusionOk="0" h="6992" w="3314">
                  <a:moveTo>
                    <a:pt x="0" y="1"/>
                  </a:moveTo>
                  <a:lnTo>
                    <a:pt x="0" y="6992"/>
                  </a:lnTo>
                  <a:lnTo>
                    <a:pt x="3314" y="6992"/>
                  </a:lnTo>
                  <a:lnTo>
                    <a:pt x="3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0"/>
            <p:cNvSpPr/>
            <p:nvPr/>
          </p:nvSpPr>
          <p:spPr>
            <a:xfrm>
              <a:off x="666441" y="3926616"/>
              <a:ext cx="135899" cy="286707"/>
            </a:xfrm>
            <a:custGeom>
              <a:rect b="b" l="l" r="r" t="t"/>
              <a:pathLst>
                <a:path extrusionOk="0" h="6992" w="3314">
                  <a:moveTo>
                    <a:pt x="0" y="1"/>
                  </a:moveTo>
                  <a:lnTo>
                    <a:pt x="0" y="6992"/>
                  </a:lnTo>
                  <a:lnTo>
                    <a:pt x="3313" y="6992"/>
                  </a:lnTo>
                  <a:lnTo>
                    <a:pt x="3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0"/>
            <p:cNvSpPr/>
            <p:nvPr/>
          </p:nvSpPr>
          <p:spPr>
            <a:xfrm>
              <a:off x="1188718" y="3926616"/>
              <a:ext cx="135899" cy="286707"/>
            </a:xfrm>
            <a:custGeom>
              <a:rect b="b" l="l" r="r" t="t"/>
              <a:pathLst>
                <a:path extrusionOk="0" h="6992" w="3314">
                  <a:moveTo>
                    <a:pt x="0" y="1"/>
                  </a:moveTo>
                  <a:lnTo>
                    <a:pt x="0" y="6992"/>
                  </a:lnTo>
                  <a:lnTo>
                    <a:pt x="3313" y="6992"/>
                  </a:lnTo>
                  <a:lnTo>
                    <a:pt x="3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0"/>
            <p:cNvSpPr/>
            <p:nvPr/>
          </p:nvSpPr>
          <p:spPr>
            <a:xfrm>
              <a:off x="1374443" y="3926616"/>
              <a:ext cx="134628" cy="286707"/>
            </a:xfrm>
            <a:custGeom>
              <a:rect b="b" l="l" r="r" t="t"/>
              <a:pathLst>
                <a:path extrusionOk="0" h="6992" w="3283">
                  <a:moveTo>
                    <a:pt x="0" y="1"/>
                  </a:moveTo>
                  <a:lnTo>
                    <a:pt x="0" y="6992"/>
                  </a:lnTo>
                  <a:lnTo>
                    <a:pt x="3283" y="6992"/>
                  </a:lnTo>
                  <a:lnTo>
                    <a:pt x="32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0"/>
            <p:cNvSpPr/>
            <p:nvPr/>
          </p:nvSpPr>
          <p:spPr>
            <a:xfrm>
              <a:off x="311189" y="3066563"/>
              <a:ext cx="1382363" cy="285477"/>
            </a:xfrm>
            <a:custGeom>
              <a:rect b="b" l="l" r="r" t="t"/>
              <a:pathLst>
                <a:path extrusionOk="0" h="6962" w="33710">
                  <a:moveTo>
                    <a:pt x="1" y="1"/>
                  </a:moveTo>
                  <a:lnTo>
                    <a:pt x="1" y="6961"/>
                  </a:lnTo>
                  <a:lnTo>
                    <a:pt x="33709" y="6961"/>
                  </a:lnTo>
                  <a:lnTo>
                    <a:pt x="337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0"/>
            <p:cNvSpPr/>
            <p:nvPr/>
          </p:nvSpPr>
          <p:spPr>
            <a:xfrm>
              <a:off x="311189" y="1429991"/>
              <a:ext cx="349056" cy="560907"/>
            </a:xfrm>
            <a:custGeom>
              <a:rect b="b" l="l" r="r" t="t"/>
              <a:pathLst>
                <a:path extrusionOk="0" h="13679" w="8512">
                  <a:moveTo>
                    <a:pt x="1" y="0"/>
                  </a:moveTo>
                  <a:lnTo>
                    <a:pt x="1" y="13679"/>
                  </a:lnTo>
                  <a:lnTo>
                    <a:pt x="8511" y="13679"/>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0"/>
            <p:cNvSpPr/>
            <p:nvPr/>
          </p:nvSpPr>
          <p:spPr>
            <a:xfrm>
              <a:off x="811035" y="1429991"/>
              <a:ext cx="349056" cy="560907"/>
            </a:xfrm>
            <a:custGeom>
              <a:rect b="b" l="l" r="r" t="t"/>
              <a:pathLst>
                <a:path extrusionOk="0" h="13679" w="8512">
                  <a:moveTo>
                    <a:pt x="0" y="0"/>
                  </a:moveTo>
                  <a:lnTo>
                    <a:pt x="0" y="13679"/>
                  </a:lnTo>
                  <a:lnTo>
                    <a:pt x="8511" y="13679"/>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0"/>
            <p:cNvSpPr/>
            <p:nvPr/>
          </p:nvSpPr>
          <p:spPr>
            <a:xfrm>
              <a:off x="1312111" y="1429991"/>
              <a:ext cx="347785" cy="560907"/>
            </a:xfrm>
            <a:custGeom>
              <a:rect b="b" l="l" r="r" t="t"/>
              <a:pathLst>
                <a:path extrusionOk="0" h="13679" w="8481">
                  <a:moveTo>
                    <a:pt x="0" y="0"/>
                  </a:moveTo>
                  <a:lnTo>
                    <a:pt x="0" y="13679"/>
                  </a:lnTo>
                  <a:lnTo>
                    <a:pt x="8481" y="13679"/>
                  </a:lnTo>
                  <a:lnTo>
                    <a:pt x="8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0"/>
            <p:cNvSpPr/>
            <p:nvPr/>
          </p:nvSpPr>
          <p:spPr>
            <a:xfrm>
              <a:off x="311189" y="2187852"/>
              <a:ext cx="349056" cy="560907"/>
            </a:xfrm>
            <a:custGeom>
              <a:rect b="b" l="l" r="r" t="t"/>
              <a:pathLst>
                <a:path extrusionOk="0" h="13679" w="8512">
                  <a:moveTo>
                    <a:pt x="1" y="0"/>
                  </a:moveTo>
                  <a:lnTo>
                    <a:pt x="1" y="13678"/>
                  </a:lnTo>
                  <a:lnTo>
                    <a:pt x="8511" y="13678"/>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0"/>
            <p:cNvSpPr/>
            <p:nvPr/>
          </p:nvSpPr>
          <p:spPr>
            <a:xfrm>
              <a:off x="811035" y="2187852"/>
              <a:ext cx="349056" cy="560907"/>
            </a:xfrm>
            <a:custGeom>
              <a:rect b="b" l="l" r="r" t="t"/>
              <a:pathLst>
                <a:path extrusionOk="0" h="13679" w="8512">
                  <a:moveTo>
                    <a:pt x="0" y="0"/>
                  </a:moveTo>
                  <a:lnTo>
                    <a:pt x="0" y="13678"/>
                  </a:lnTo>
                  <a:lnTo>
                    <a:pt x="8511" y="13678"/>
                  </a:lnTo>
                  <a:lnTo>
                    <a:pt x="8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0"/>
            <p:cNvSpPr/>
            <p:nvPr/>
          </p:nvSpPr>
          <p:spPr>
            <a:xfrm>
              <a:off x="1312111" y="2187852"/>
              <a:ext cx="347785" cy="560907"/>
            </a:xfrm>
            <a:custGeom>
              <a:rect b="b" l="l" r="r" t="t"/>
              <a:pathLst>
                <a:path extrusionOk="0" h="13679" w="8481">
                  <a:moveTo>
                    <a:pt x="0" y="0"/>
                  </a:moveTo>
                  <a:lnTo>
                    <a:pt x="0" y="13678"/>
                  </a:lnTo>
                  <a:lnTo>
                    <a:pt x="8481" y="13678"/>
                  </a:lnTo>
                  <a:lnTo>
                    <a:pt x="8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0"/>
            <p:cNvSpPr/>
            <p:nvPr/>
          </p:nvSpPr>
          <p:spPr>
            <a:xfrm>
              <a:off x="311189" y="1415023"/>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0"/>
            <p:cNvSpPr/>
            <p:nvPr/>
          </p:nvSpPr>
          <p:spPr>
            <a:xfrm>
              <a:off x="311189" y="1509751"/>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0"/>
            <p:cNvSpPr/>
            <p:nvPr/>
          </p:nvSpPr>
          <p:spPr>
            <a:xfrm>
              <a:off x="311189" y="1604478"/>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0"/>
            <p:cNvSpPr/>
            <p:nvPr/>
          </p:nvSpPr>
          <p:spPr>
            <a:xfrm>
              <a:off x="311189" y="1699206"/>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0"/>
            <p:cNvSpPr/>
            <p:nvPr/>
          </p:nvSpPr>
          <p:spPr>
            <a:xfrm>
              <a:off x="311189" y="1796435"/>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0"/>
            <p:cNvSpPr/>
            <p:nvPr/>
          </p:nvSpPr>
          <p:spPr>
            <a:xfrm>
              <a:off x="311189" y="1891162"/>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0"/>
            <p:cNvSpPr/>
            <p:nvPr/>
          </p:nvSpPr>
          <p:spPr>
            <a:xfrm>
              <a:off x="311189" y="1985890"/>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0"/>
            <p:cNvSpPr/>
            <p:nvPr/>
          </p:nvSpPr>
          <p:spPr>
            <a:xfrm>
              <a:off x="799799" y="1415023"/>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0"/>
            <p:cNvSpPr/>
            <p:nvPr/>
          </p:nvSpPr>
          <p:spPr>
            <a:xfrm>
              <a:off x="799799" y="1509751"/>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0"/>
            <p:cNvSpPr/>
            <p:nvPr/>
          </p:nvSpPr>
          <p:spPr>
            <a:xfrm>
              <a:off x="799799" y="1604478"/>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0"/>
            <p:cNvSpPr/>
            <p:nvPr/>
          </p:nvSpPr>
          <p:spPr>
            <a:xfrm>
              <a:off x="799799" y="1699206"/>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0"/>
            <p:cNvSpPr/>
            <p:nvPr/>
          </p:nvSpPr>
          <p:spPr>
            <a:xfrm>
              <a:off x="799799" y="1796435"/>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0"/>
            <p:cNvSpPr/>
            <p:nvPr/>
          </p:nvSpPr>
          <p:spPr>
            <a:xfrm>
              <a:off x="799799" y="1891162"/>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0"/>
            <p:cNvSpPr/>
            <p:nvPr/>
          </p:nvSpPr>
          <p:spPr>
            <a:xfrm>
              <a:off x="799799" y="1985890"/>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0"/>
            <p:cNvSpPr/>
            <p:nvPr/>
          </p:nvSpPr>
          <p:spPr>
            <a:xfrm>
              <a:off x="1307108" y="1415023"/>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0"/>
            <p:cNvSpPr/>
            <p:nvPr/>
          </p:nvSpPr>
          <p:spPr>
            <a:xfrm>
              <a:off x="1307108" y="1509751"/>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0"/>
            <p:cNvSpPr/>
            <p:nvPr/>
          </p:nvSpPr>
          <p:spPr>
            <a:xfrm>
              <a:off x="1307108" y="1604478"/>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0"/>
            <p:cNvSpPr/>
            <p:nvPr/>
          </p:nvSpPr>
          <p:spPr>
            <a:xfrm>
              <a:off x="1307108" y="1699206"/>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0"/>
            <p:cNvSpPr/>
            <p:nvPr/>
          </p:nvSpPr>
          <p:spPr>
            <a:xfrm>
              <a:off x="1307108" y="1796435"/>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0"/>
            <p:cNvSpPr/>
            <p:nvPr/>
          </p:nvSpPr>
          <p:spPr>
            <a:xfrm>
              <a:off x="1307108" y="1891162"/>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0"/>
            <p:cNvSpPr/>
            <p:nvPr/>
          </p:nvSpPr>
          <p:spPr>
            <a:xfrm>
              <a:off x="1307108" y="1985890"/>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0"/>
            <p:cNvSpPr/>
            <p:nvPr/>
          </p:nvSpPr>
          <p:spPr>
            <a:xfrm>
              <a:off x="311189" y="2172885"/>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0"/>
            <p:cNvSpPr/>
            <p:nvPr/>
          </p:nvSpPr>
          <p:spPr>
            <a:xfrm>
              <a:off x="311189" y="2267612"/>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0"/>
            <p:cNvSpPr/>
            <p:nvPr/>
          </p:nvSpPr>
          <p:spPr>
            <a:xfrm>
              <a:off x="311189" y="2363570"/>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0"/>
            <p:cNvSpPr/>
            <p:nvPr/>
          </p:nvSpPr>
          <p:spPr>
            <a:xfrm>
              <a:off x="311189" y="2458298"/>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0"/>
            <p:cNvSpPr/>
            <p:nvPr/>
          </p:nvSpPr>
          <p:spPr>
            <a:xfrm>
              <a:off x="311189" y="2553025"/>
              <a:ext cx="354018" cy="18739"/>
            </a:xfrm>
            <a:custGeom>
              <a:rect b="b" l="l" r="r" t="t"/>
              <a:pathLst>
                <a:path extrusionOk="0" h="457" w="8633">
                  <a:moveTo>
                    <a:pt x="1" y="1"/>
                  </a:moveTo>
                  <a:lnTo>
                    <a:pt x="1" y="457"/>
                  </a:lnTo>
                  <a:lnTo>
                    <a:pt x="8633" y="457"/>
                  </a:lnTo>
                  <a:lnTo>
                    <a:pt x="8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0"/>
            <p:cNvSpPr/>
            <p:nvPr/>
          </p:nvSpPr>
          <p:spPr>
            <a:xfrm>
              <a:off x="311189" y="2649024"/>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0"/>
            <p:cNvSpPr/>
            <p:nvPr/>
          </p:nvSpPr>
          <p:spPr>
            <a:xfrm>
              <a:off x="311189" y="2743751"/>
              <a:ext cx="354018" cy="18739"/>
            </a:xfrm>
            <a:custGeom>
              <a:rect b="b" l="l" r="r" t="t"/>
              <a:pathLst>
                <a:path extrusionOk="0" h="457" w="8633">
                  <a:moveTo>
                    <a:pt x="1" y="0"/>
                  </a:moveTo>
                  <a:lnTo>
                    <a:pt x="1" y="456"/>
                  </a:lnTo>
                  <a:lnTo>
                    <a:pt x="8633" y="456"/>
                  </a:lnTo>
                  <a:lnTo>
                    <a:pt x="86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0"/>
            <p:cNvSpPr/>
            <p:nvPr/>
          </p:nvSpPr>
          <p:spPr>
            <a:xfrm>
              <a:off x="799799" y="2172885"/>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a:off x="799799" y="2267612"/>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0"/>
            <p:cNvSpPr/>
            <p:nvPr/>
          </p:nvSpPr>
          <p:spPr>
            <a:xfrm>
              <a:off x="799799" y="2363570"/>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0"/>
            <p:cNvSpPr/>
            <p:nvPr/>
          </p:nvSpPr>
          <p:spPr>
            <a:xfrm>
              <a:off x="799799" y="2458298"/>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0"/>
            <p:cNvSpPr/>
            <p:nvPr/>
          </p:nvSpPr>
          <p:spPr>
            <a:xfrm>
              <a:off x="799799" y="2553025"/>
              <a:ext cx="371487" cy="18739"/>
            </a:xfrm>
            <a:custGeom>
              <a:rect b="b" l="l" r="r" t="t"/>
              <a:pathLst>
                <a:path extrusionOk="0" h="457" w="9059">
                  <a:moveTo>
                    <a:pt x="1" y="1"/>
                  </a:moveTo>
                  <a:lnTo>
                    <a:pt x="1" y="457"/>
                  </a:lnTo>
                  <a:lnTo>
                    <a:pt x="9059" y="457"/>
                  </a:lnTo>
                  <a:lnTo>
                    <a:pt x="9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799799" y="2649024"/>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799799" y="2743751"/>
              <a:ext cx="371487" cy="18739"/>
            </a:xfrm>
            <a:custGeom>
              <a:rect b="b" l="l" r="r" t="t"/>
              <a:pathLst>
                <a:path extrusionOk="0" h="457" w="9059">
                  <a:moveTo>
                    <a:pt x="1" y="0"/>
                  </a:moveTo>
                  <a:lnTo>
                    <a:pt x="1" y="456"/>
                  </a:lnTo>
                  <a:lnTo>
                    <a:pt x="9059" y="456"/>
                  </a:lnTo>
                  <a:lnTo>
                    <a:pt x="90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a:off x="1307108" y="2172885"/>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a:off x="1307108" y="2267612"/>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a:off x="1307108" y="2363570"/>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a:off x="1307108" y="2458298"/>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0"/>
            <p:cNvSpPr/>
            <p:nvPr/>
          </p:nvSpPr>
          <p:spPr>
            <a:xfrm>
              <a:off x="1307108" y="2553025"/>
              <a:ext cx="352788" cy="18739"/>
            </a:xfrm>
            <a:custGeom>
              <a:rect b="b" l="l" r="r" t="t"/>
              <a:pathLst>
                <a:path extrusionOk="0" h="457" w="8603">
                  <a:moveTo>
                    <a:pt x="1" y="1"/>
                  </a:moveTo>
                  <a:lnTo>
                    <a:pt x="1" y="457"/>
                  </a:lnTo>
                  <a:lnTo>
                    <a:pt x="8603" y="457"/>
                  </a:lnTo>
                  <a:lnTo>
                    <a:pt x="86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0"/>
            <p:cNvSpPr/>
            <p:nvPr/>
          </p:nvSpPr>
          <p:spPr>
            <a:xfrm>
              <a:off x="1307108" y="2649024"/>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a:off x="1307108" y="2743751"/>
              <a:ext cx="352788" cy="18739"/>
            </a:xfrm>
            <a:custGeom>
              <a:rect b="b" l="l" r="r" t="t"/>
              <a:pathLst>
                <a:path extrusionOk="0" h="457" w="8603">
                  <a:moveTo>
                    <a:pt x="1" y="0"/>
                  </a:moveTo>
                  <a:lnTo>
                    <a:pt x="1" y="456"/>
                  </a:lnTo>
                  <a:lnTo>
                    <a:pt x="8603" y="456"/>
                  </a:lnTo>
                  <a:lnTo>
                    <a:pt x="8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a:off x="812265" y="822955"/>
              <a:ext cx="1083213" cy="994658"/>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a:off x="1495335" y="897753"/>
              <a:ext cx="325354" cy="271740"/>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a:off x="821000" y="799294"/>
              <a:ext cx="46174" cy="56136"/>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a:off x="804801" y="776863"/>
              <a:ext cx="39900" cy="67330"/>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a:off x="773635" y="882785"/>
              <a:ext cx="66104" cy="23496"/>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a:off x="1009226" y="982967"/>
              <a:ext cx="66104" cy="23004"/>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a:off x="1060322" y="1067894"/>
              <a:ext cx="66104" cy="21938"/>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a:off x="890795" y="898983"/>
              <a:ext cx="31207" cy="61138"/>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a:off x="1009226" y="916083"/>
              <a:ext cx="31207" cy="60236"/>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a:off x="1194951" y="1049809"/>
              <a:ext cx="31207" cy="61138"/>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a:off x="1733427" y="919897"/>
              <a:ext cx="67334" cy="18083"/>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0"/>
            <p:cNvSpPr/>
            <p:nvPr/>
          </p:nvSpPr>
          <p:spPr>
            <a:xfrm>
              <a:off x="1690901" y="937653"/>
              <a:ext cx="48799" cy="48673"/>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
            <p:cNvSpPr/>
            <p:nvPr/>
          </p:nvSpPr>
          <p:spPr>
            <a:xfrm>
              <a:off x="1523548" y="1022416"/>
              <a:ext cx="47856" cy="47525"/>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a:off x="1560783" y="879054"/>
              <a:ext cx="39203" cy="66100"/>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a:off x="1593795" y="1113412"/>
              <a:ext cx="39941" cy="67330"/>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a:off x="1745565" y="1215603"/>
              <a:ext cx="40228" cy="66100"/>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p:nvPr/>
          </p:nvSpPr>
          <p:spPr>
            <a:xfrm>
              <a:off x="1729695" y="1366429"/>
              <a:ext cx="38588" cy="67412"/>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0"/>
            <p:cNvSpPr/>
            <p:nvPr/>
          </p:nvSpPr>
          <p:spPr>
            <a:xfrm>
              <a:off x="1484098" y="1166681"/>
              <a:ext cx="61142" cy="27760"/>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0"/>
            <p:cNvSpPr/>
            <p:nvPr/>
          </p:nvSpPr>
          <p:spPr>
            <a:xfrm>
              <a:off x="1686063" y="1250377"/>
              <a:ext cx="62331" cy="28827"/>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30"/>
          <p:cNvGrpSpPr/>
          <p:nvPr/>
        </p:nvGrpSpPr>
        <p:grpSpPr>
          <a:xfrm>
            <a:off x="6886410" y="-163868"/>
            <a:ext cx="1929378" cy="4196803"/>
            <a:chOff x="7475967" y="223231"/>
            <a:chExt cx="1745412" cy="3796637"/>
          </a:xfrm>
        </p:grpSpPr>
        <p:sp>
          <p:nvSpPr>
            <p:cNvPr id="2738" name="Google Shape;2738;p30"/>
            <p:cNvSpPr/>
            <p:nvPr/>
          </p:nvSpPr>
          <p:spPr>
            <a:xfrm>
              <a:off x="7785729" y="689313"/>
              <a:ext cx="378592" cy="341228"/>
            </a:xfrm>
            <a:custGeom>
              <a:rect b="b" l="l" r="r" t="t"/>
              <a:pathLst>
                <a:path extrusionOk="0" h="10548" w="11703">
                  <a:moveTo>
                    <a:pt x="10578" y="1"/>
                  </a:moveTo>
                  <a:lnTo>
                    <a:pt x="1" y="10548"/>
                  </a:lnTo>
                  <a:lnTo>
                    <a:pt x="11703" y="10548"/>
                  </a:lnTo>
                  <a:lnTo>
                    <a:pt x="10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7475967" y="1024632"/>
              <a:ext cx="1741465" cy="2995157"/>
            </a:xfrm>
            <a:custGeom>
              <a:rect b="b" l="l" r="r" t="t"/>
              <a:pathLst>
                <a:path extrusionOk="0" h="92586" w="53832">
                  <a:moveTo>
                    <a:pt x="1" y="1"/>
                  </a:moveTo>
                  <a:lnTo>
                    <a:pt x="1" y="92586"/>
                  </a:lnTo>
                  <a:lnTo>
                    <a:pt x="53832" y="92586"/>
                  </a:lnTo>
                  <a:lnTo>
                    <a:pt x="538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0"/>
            <p:cNvSpPr/>
            <p:nvPr/>
          </p:nvSpPr>
          <p:spPr>
            <a:xfrm>
              <a:off x="8840859" y="2471114"/>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8988348" y="2531093"/>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0"/>
            <p:cNvSpPr/>
            <p:nvPr/>
          </p:nvSpPr>
          <p:spPr>
            <a:xfrm>
              <a:off x="8888059" y="2531093"/>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0"/>
            <p:cNvSpPr/>
            <p:nvPr/>
          </p:nvSpPr>
          <p:spPr>
            <a:xfrm>
              <a:off x="9041436"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0"/>
            <p:cNvSpPr/>
            <p:nvPr/>
          </p:nvSpPr>
          <p:spPr>
            <a:xfrm>
              <a:off x="8941147" y="259207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0"/>
            <p:cNvSpPr/>
            <p:nvPr/>
          </p:nvSpPr>
          <p:spPr>
            <a:xfrm>
              <a:off x="8941147"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0"/>
            <p:cNvSpPr/>
            <p:nvPr/>
          </p:nvSpPr>
          <p:spPr>
            <a:xfrm>
              <a:off x="8127938" y="689313"/>
              <a:ext cx="811241" cy="344204"/>
            </a:xfrm>
            <a:custGeom>
              <a:rect b="b" l="l" r="r" t="t"/>
              <a:pathLst>
                <a:path extrusionOk="0" h="10640" w="25077">
                  <a:moveTo>
                    <a:pt x="0" y="1"/>
                  </a:moveTo>
                  <a:lnTo>
                    <a:pt x="0" y="10639"/>
                  </a:lnTo>
                  <a:lnTo>
                    <a:pt x="25077" y="10639"/>
                  </a:lnTo>
                  <a:lnTo>
                    <a:pt x="25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0"/>
            <p:cNvSpPr/>
            <p:nvPr/>
          </p:nvSpPr>
          <p:spPr>
            <a:xfrm>
              <a:off x="7661824"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0"/>
            <p:cNvSpPr/>
            <p:nvPr/>
          </p:nvSpPr>
          <p:spPr>
            <a:xfrm>
              <a:off x="7655936"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0"/>
            <p:cNvSpPr/>
            <p:nvPr/>
          </p:nvSpPr>
          <p:spPr>
            <a:xfrm>
              <a:off x="773558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0"/>
            <p:cNvSpPr/>
            <p:nvPr/>
          </p:nvSpPr>
          <p:spPr>
            <a:xfrm>
              <a:off x="7729697"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0"/>
            <p:cNvSpPr/>
            <p:nvPr/>
          </p:nvSpPr>
          <p:spPr>
            <a:xfrm>
              <a:off x="780934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0"/>
            <p:cNvSpPr/>
            <p:nvPr/>
          </p:nvSpPr>
          <p:spPr>
            <a:xfrm>
              <a:off x="7803425"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0"/>
            <p:cNvSpPr/>
            <p:nvPr/>
          </p:nvSpPr>
          <p:spPr>
            <a:xfrm>
              <a:off x="7883073"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0"/>
            <p:cNvSpPr/>
            <p:nvPr/>
          </p:nvSpPr>
          <p:spPr>
            <a:xfrm>
              <a:off x="7877185"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
            <p:cNvSpPr/>
            <p:nvPr/>
          </p:nvSpPr>
          <p:spPr>
            <a:xfrm>
              <a:off x="795683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0"/>
            <p:cNvSpPr/>
            <p:nvPr/>
          </p:nvSpPr>
          <p:spPr>
            <a:xfrm>
              <a:off x="7950946"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0"/>
            <p:cNvSpPr/>
            <p:nvPr/>
          </p:nvSpPr>
          <p:spPr>
            <a:xfrm>
              <a:off x="803059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0"/>
            <p:cNvSpPr/>
            <p:nvPr/>
          </p:nvSpPr>
          <p:spPr>
            <a:xfrm>
              <a:off x="8024674"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0"/>
            <p:cNvSpPr/>
            <p:nvPr/>
          </p:nvSpPr>
          <p:spPr>
            <a:xfrm>
              <a:off x="7475967" y="2606827"/>
              <a:ext cx="1745412" cy="1413016"/>
            </a:xfrm>
            <a:custGeom>
              <a:rect b="b" l="l" r="r" t="t"/>
              <a:pathLst>
                <a:path extrusionOk="0" h="43679" w="53954">
                  <a:moveTo>
                    <a:pt x="1" y="0"/>
                  </a:moveTo>
                  <a:lnTo>
                    <a:pt x="1" y="43679"/>
                  </a:lnTo>
                  <a:lnTo>
                    <a:pt x="53953" y="43679"/>
                  </a:lnTo>
                  <a:lnTo>
                    <a:pt x="53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0"/>
            <p:cNvSpPr/>
            <p:nvPr/>
          </p:nvSpPr>
          <p:spPr>
            <a:xfrm>
              <a:off x="7830956" y="2709089"/>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0"/>
            <p:cNvSpPr/>
            <p:nvPr/>
          </p:nvSpPr>
          <p:spPr>
            <a:xfrm>
              <a:off x="7830956" y="2725782"/>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0"/>
            <p:cNvSpPr/>
            <p:nvPr/>
          </p:nvSpPr>
          <p:spPr>
            <a:xfrm>
              <a:off x="7998146" y="2725782"/>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0"/>
            <p:cNvSpPr/>
            <p:nvPr/>
          </p:nvSpPr>
          <p:spPr>
            <a:xfrm>
              <a:off x="7830956" y="270908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0"/>
            <p:cNvSpPr/>
            <p:nvPr/>
          </p:nvSpPr>
          <p:spPr>
            <a:xfrm>
              <a:off x="7830956" y="2932312"/>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0"/>
            <p:cNvSpPr/>
            <p:nvPr/>
          </p:nvSpPr>
          <p:spPr>
            <a:xfrm>
              <a:off x="7993228" y="2732673"/>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0"/>
            <p:cNvSpPr/>
            <p:nvPr/>
          </p:nvSpPr>
          <p:spPr>
            <a:xfrm>
              <a:off x="7830956" y="317617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0"/>
            <p:cNvSpPr/>
            <p:nvPr/>
          </p:nvSpPr>
          <p:spPr>
            <a:xfrm>
              <a:off x="8493732" y="2709089"/>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0"/>
            <p:cNvSpPr/>
            <p:nvPr/>
          </p:nvSpPr>
          <p:spPr>
            <a:xfrm>
              <a:off x="8493732" y="2725782"/>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
            <p:cNvSpPr/>
            <p:nvPr/>
          </p:nvSpPr>
          <p:spPr>
            <a:xfrm>
              <a:off x="8660890" y="2725782"/>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0"/>
            <p:cNvSpPr/>
            <p:nvPr/>
          </p:nvSpPr>
          <p:spPr>
            <a:xfrm>
              <a:off x="8493732" y="270908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0"/>
            <p:cNvSpPr/>
            <p:nvPr/>
          </p:nvSpPr>
          <p:spPr>
            <a:xfrm>
              <a:off x="8493732" y="2932312"/>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0"/>
            <p:cNvSpPr/>
            <p:nvPr/>
          </p:nvSpPr>
          <p:spPr>
            <a:xfrm>
              <a:off x="8655002" y="2732673"/>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0"/>
            <p:cNvSpPr/>
            <p:nvPr/>
          </p:nvSpPr>
          <p:spPr>
            <a:xfrm>
              <a:off x="8493732" y="317617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
            <p:cNvSpPr/>
            <p:nvPr/>
          </p:nvSpPr>
          <p:spPr>
            <a:xfrm>
              <a:off x="7795563" y="3368889"/>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0"/>
            <p:cNvSpPr/>
            <p:nvPr/>
          </p:nvSpPr>
          <p:spPr>
            <a:xfrm>
              <a:off x="7795563" y="3418063"/>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0"/>
            <p:cNvSpPr/>
            <p:nvPr/>
          </p:nvSpPr>
          <p:spPr>
            <a:xfrm>
              <a:off x="7795563" y="3528186"/>
              <a:ext cx="1094433" cy="21675"/>
            </a:xfrm>
            <a:custGeom>
              <a:rect b="b" l="l" r="r" t="t"/>
              <a:pathLst>
                <a:path extrusionOk="0" h="670" w="33831">
                  <a:moveTo>
                    <a:pt x="1" y="1"/>
                  </a:moveTo>
                  <a:lnTo>
                    <a:pt x="1" y="669"/>
                  </a:lnTo>
                  <a:lnTo>
                    <a:pt x="33831" y="669"/>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0"/>
            <p:cNvSpPr/>
            <p:nvPr/>
          </p:nvSpPr>
          <p:spPr>
            <a:xfrm>
              <a:off x="7795563" y="3640283"/>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7795563" y="3750438"/>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7795563" y="3862535"/>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7713942"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7566453"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7666741"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7513333"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7613653"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7613653"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0"/>
            <p:cNvSpPr/>
            <p:nvPr/>
          </p:nvSpPr>
          <p:spPr>
            <a:xfrm>
              <a:off x="8390467" y="1928328"/>
              <a:ext cx="93459" cy="54089"/>
            </a:xfrm>
            <a:custGeom>
              <a:rect b="b" l="l" r="r" t="t"/>
              <a:pathLst>
                <a:path extrusionOk="0" h="1672" w="2889">
                  <a:moveTo>
                    <a:pt x="1" y="0"/>
                  </a:moveTo>
                  <a:lnTo>
                    <a:pt x="1" y="1672"/>
                  </a:lnTo>
                  <a:lnTo>
                    <a:pt x="2889" y="1672"/>
                  </a:lnTo>
                  <a:lnTo>
                    <a:pt x="28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0"/>
            <p:cNvSpPr/>
            <p:nvPr/>
          </p:nvSpPr>
          <p:spPr>
            <a:xfrm>
              <a:off x="8242979"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8342297"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8188888"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8290179" y="1807367"/>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8290179"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9090609"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8943121"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9043409"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8890000"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8990321"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8990321"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8791685"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8939174" y="1769031"/>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8838886" y="1769031"/>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8992294"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8891974" y="182901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8891974" y="1709020"/>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7562506" y="228626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7710027" y="2347210"/>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0"/>
            <p:cNvSpPr/>
            <p:nvPr/>
          </p:nvSpPr>
          <p:spPr>
            <a:xfrm>
              <a:off x="7609707" y="2347210"/>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7763115" y="2286260"/>
              <a:ext cx="93459" cy="54089"/>
            </a:xfrm>
            <a:custGeom>
              <a:rect b="b" l="l" r="r" t="t"/>
              <a:pathLst>
                <a:path extrusionOk="0" h="1672" w="2889">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7662827" y="2407189"/>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7662827" y="2286260"/>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7830956" y="1330447"/>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7830956" y="134617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7998146" y="134617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0"/>
            <p:cNvSpPr/>
            <p:nvPr/>
          </p:nvSpPr>
          <p:spPr>
            <a:xfrm>
              <a:off x="7830956" y="1330447"/>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0"/>
            <p:cNvSpPr/>
            <p:nvPr/>
          </p:nvSpPr>
          <p:spPr>
            <a:xfrm>
              <a:off x="7830956" y="1552699"/>
              <a:ext cx="367787" cy="44255"/>
            </a:xfrm>
            <a:custGeom>
              <a:rect b="b" l="l" r="r" t="t"/>
              <a:pathLst>
                <a:path extrusionOk="0" h="1368"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0"/>
            <p:cNvSpPr/>
            <p:nvPr/>
          </p:nvSpPr>
          <p:spPr>
            <a:xfrm>
              <a:off x="7992226" y="1354064"/>
              <a:ext cx="51178" cy="449374"/>
            </a:xfrm>
            <a:custGeom>
              <a:rect b="b" l="l" r="r" t="t"/>
              <a:pathLst>
                <a:path extrusionOk="0" h="13891" w="1582">
                  <a:moveTo>
                    <a:pt x="1" y="0"/>
                  </a:moveTo>
                  <a:lnTo>
                    <a:pt x="1" y="13891"/>
                  </a:lnTo>
                  <a:lnTo>
                    <a:pt x="1581" y="13891"/>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0"/>
            <p:cNvSpPr/>
            <p:nvPr/>
          </p:nvSpPr>
          <p:spPr>
            <a:xfrm>
              <a:off x="7830956" y="1797532"/>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0"/>
            <p:cNvSpPr/>
            <p:nvPr/>
          </p:nvSpPr>
          <p:spPr>
            <a:xfrm>
              <a:off x="7830956" y="2019752"/>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0"/>
            <p:cNvSpPr/>
            <p:nvPr/>
          </p:nvSpPr>
          <p:spPr>
            <a:xfrm>
              <a:off x="7830956" y="2036477"/>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p:nvPr/>
          </p:nvSpPr>
          <p:spPr>
            <a:xfrm>
              <a:off x="7998146" y="2036477"/>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0"/>
            <p:cNvSpPr/>
            <p:nvPr/>
          </p:nvSpPr>
          <p:spPr>
            <a:xfrm>
              <a:off x="7830956" y="2019752"/>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0"/>
            <p:cNvSpPr/>
            <p:nvPr/>
          </p:nvSpPr>
          <p:spPr>
            <a:xfrm>
              <a:off x="7830956" y="2242004"/>
              <a:ext cx="367787" cy="44287"/>
            </a:xfrm>
            <a:custGeom>
              <a:rect b="b" l="l" r="r" t="t"/>
              <a:pathLst>
                <a:path extrusionOk="0" h="1369"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0"/>
            <p:cNvSpPr/>
            <p:nvPr/>
          </p:nvSpPr>
          <p:spPr>
            <a:xfrm>
              <a:off x="7993228" y="2043368"/>
              <a:ext cx="50175" cy="449406"/>
            </a:xfrm>
            <a:custGeom>
              <a:rect b="b" l="l" r="r" t="t"/>
              <a:pathLst>
                <a:path extrusionOk="0" h="13892" w="1551">
                  <a:moveTo>
                    <a:pt x="0" y="0"/>
                  </a:moveTo>
                  <a:lnTo>
                    <a:pt x="0" y="13891"/>
                  </a:lnTo>
                  <a:lnTo>
                    <a:pt x="1550" y="13891"/>
                  </a:lnTo>
                  <a:lnTo>
                    <a:pt x="15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p:nvPr/>
          </p:nvSpPr>
          <p:spPr>
            <a:xfrm>
              <a:off x="7830956" y="2486837"/>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0"/>
            <p:cNvSpPr/>
            <p:nvPr/>
          </p:nvSpPr>
          <p:spPr>
            <a:xfrm>
              <a:off x="8493732" y="2019752"/>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0"/>
            <p:cNvSpPr/>
            <p:nvPr/>
          </p:nvSpPr>
          <p:spPr>
            <a:xfrm>
              <a:off x="8493732" y="2036477"/>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0"/>
            <p:cNvSpPr/>
            <p:nvPr/>
          </p:nvSpPr>
          <p:spPr>
            <a:xfrm>
              <a:off x="8660890" y="2036477"/>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0"/>
            <p:cNvSpPr/>
            <p:nvPr/>
          </p:nvSpPr>
          <p:spPr>
            <a:xfrm>
              <a:off x="8493732" y="2019752"/>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0"/>
            <p:cNvSpPr/>
            <p:nvPr/>
          </p:nvSpPr>
          <p:spPr>
            <a:xfrm>
              <a:off x="8493732" y="2242004"/>
              <a:ext cx="367787" cy="44287"/>
            </a:xfrm>
            <a:custGeom>
              <a:rect b="b" l="l" r="r" t="t"/>
              <a:pathLst>
                <a:path extrusionOk="0" h="1369"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0"/>
            <p:cNvSpPr/>
            <p:nvPr/>
          </p:nvSpPr>
          <p:spPr>
            <a:xfrm>
              <a:off x="8655002" y="2043368"/>
              <a:ext cx="50175" cy="449406"/>
            </a:xfrm>
            <a:custGeom>
              <a:rect b="b" l="l" r="r" t="t"/>
              <a:pathLst>
                <a:path extrusionOk="0" h="13892"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0"/>
            <p:cNvSpPr/>
            <p:nvPr/>
          </p:nvSpPr>
          <p:spPr>
            <a:xfrm>
              <a:off x="8493732" y="2486837"/>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0"/>
            <p:cNvSpPr/>
            <p:nvPr/>
          </p:nvSpPr>
          <p:spPr>
            <a:xfrm>
              <a:off x="8493732" y="1330447"/>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0"/>
            <p:cNvSpPr/>
            <p:nvPr/>
          </p:nvSpPr>
          <p:spPr>
            <a:xfrm>
              <a:off x="8493732" y="134617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0"/>
            <p:cNvSpPr/>
            <p:nvPr/>
          </p:nvSpPr>
          <p:spPr>
            <a:xfrm>
              <a:off x="8660890" y="134617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0"/>
            <p:cNvSpPr/>
            <p:nvPr/>
          </p:nvSpPr>
          <p:spPr>
            <a:xfrm>
              <a:off x="8493732" y="1330447"/>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0"/>
            <p:cNvSpPr/>
            <p:nvPr/>
          </p:nvSpPr>
          <p:spPr>
            <a:xfrm>
              <a:off x="8493732" y="1552699"/>
              <a:ext cx="367787" cy="44255"/>
            </a:xfrm>
            <a:custGeom>
              <a:rect b="b" l="l" r="r" t="t"/>
              <a:pathLst>
                <a:path extrusionOk="0" h="1368"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0"/>
            <p:cNvSpPr/>
            <p:nvPr/>
          </p:nvSpPr>
          <p:spPr>
            <a:xfrm>
              <a:off x="8655002" y="1354064"/>
              <a:ext cx="50175" cy="449374"/>
            </a:xfrm>
            <a:custGeom>
              <a:rect b="b" l="l" r="r" t="t"/>
              <a:pathLst>
                <a:path extrusionOk="0" h="13891"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0"/>
            <p:cNvSpPr/>
            <p:nvPr/>
          </p:nvSpPr>
          <p:spPr>
            <a:xfrm>
              <a:off x="8493732" y="1797532"/>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0"/>
            <p:cNvSpPr/>
            <p:nvPr/>
          </p:nvSpPr>
          <p:spPr>
            <a:xfrm>
              <a:off x="8242008" y="394336"/>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0"/>
            <p:cNvSpPr/>
            <p:nvPr/>
          </p:nvSpPr>
          <p:spPr>
            <a:xfrm>
              <a:off x="8079735" y="223231"/>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0"/>
            <p:cNvSpPr/>
            <p:nvPr/>
          </p:nvSpPr>
          <p:spPr>
            <a:xfrm>
              <a:off x="8079735" y="30977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0"/>
            <p:cNvSpPr/>
            <p:nvPr/>
          </p:nvSpPr>
          <p:spPr>
            <a:xfrm>
              <a:off x="7740502" y="3276462"/>
              <a:ext cx="1204585" cy="196688"/>
            </a:xfrm>
            <a:custGeom>
              <a:rect b="b" l="l" r="r" t="t"/>
              <a:pathLst>
                <a:path extrusionOk="0" h="6080" w="37236">
                  <a:moveTo>
                    <a:pt x="0" y="0"/>
                  </a:moveTo>
                  <a:lnTo>
                    <a:pt x="0" y="6080"/>
                  </a:lnTo>
                  <a:lnTo>
                    <a:pt x="37235" y="6080"/>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0"/>
            <p:cNvSpPr/>
            <p:nvPr/>
          </p:nvSpPr>
          <p:spPr>
            <a:xfrm>
              <a:off x="7795563" y="3973628"/>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30"/>
          <p:cNvGrpSpPr/>
          <p:nvPr/>
        </p:nvGrpSpPr>
        <p:grpSpPr>
          <a:xfrm>
            <a:off x="4562405" y="4025808"/>
            <a:ext cx="4621553" cy="1155413"/>
            <a:chOff x="4680405" y="4521483"/>
            <a:chExt cx="4621553" cy="1155413"/>
          </a:xfrm>
        </p:grpSpPr>
        <p:sp>
          <p:nvSpPr>
            <p:cNvPr id="2844" name="Google Shape;2844;p30"/>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0"/>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0"/>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0"/>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0"/>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0"/>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0" name="Google Shape;2850;p30"/>
          <p:cNvGrpSpPr/>
          <p:nvPr/>
        </p:nvGrpSpPr>
        <p:grpSpPr>
          <a:xfrm>
            <a:off x="-39938" y="4025808"/>
            <a:ext cx="4615033" cy="1157300"/>
            <a:chOff x="78062" y="4521483"/>
            <a:chExt cx="4615033" cy="1157300"/>
          </a:xfrm>
        </p:grpSpPr>
        <p:sp>
          <p:nvSpPr>
            <p:cNvPr id="2851" name="Google Shape;2851;p30"/>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0"/>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0"/>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0"/>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0"/>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0"/>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0"/>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0"/>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0"/>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0"/>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0"/>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0"/>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0"/>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0"/>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0"/>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0"/>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0"/>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0"/>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0"/>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0"/>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0"/>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0"/>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0"/>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0"/>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0"/>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0"/>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2" name="Shape 552"/>
        <p:cNvGrpSpPr/>
        <p:nvPr/>
      </p:nvGrpSpPr>
      <p:grpSpPr>
        <a:xfrm>
          <a:off x="0" y="0"/>
          <a:ext cx="0" cy="0"/>
          <a:chOff x="0" y="0"/>
          <a:chExt cx="0" cy="0"/>
        </a:xfrm>
      </p:grpSpPr>
      <p:sp>
        <p:nvSpPr>
          <p:cNvPr id="553" name="Google Shape;553;p4"/>
          <p:cNvSpPr txBox="1"/>
          <p:nvPr>
            <p:ph idx="1" type="subTitle"/>
          </p:nvPr>
        </p:nvSpPr>
        <p:spPr>
          <a:xfrm>
            <a:off x="714300" y="1085750"/>
            <a:ext cx="7715400" cy="351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Dosis"/>
              <a:buAutoNum type="arabicPeriod"/>
              <a:defRPr sz="1300">
                <a:latin typeface="Dosis"/>
                <a:ea typeface="Dosis"/>
                <a:cs typeface="Dosis"/>
                <a:sym typeface="Dosis"/>
              </a:defRPr>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554" name="Google Shape;554;p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55" name="Google Shape;555;p4"/>
          <p:cNvSpPr/>
          <p:nvPr/>
        </p:nvSpPr>
        <p:spPr>
          <a:xfrm>
            <a:off x="7315777" y="4372412"/>
            <a:ext cx="2227824" cy="666890"/>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6006640" y="443235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228160" y="54799"/>
            <a:ext cx="2227824" cy="666890"/>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flipH="1">
            <a:off x="-1083821" y="72168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
    <p:spTree>
      <p:nvGrpSpPr>
        <p:cNvPr id="2877" name="Shape 2877"/>
        <p:cNvGrpSpPr/>
        <p:nvPr/>
      </p:nvGrpSpPr>
      <p:grpSpPr>
        <a:xfrm>
          <a:off x="0" y="0"/>
          <a:ext cx="0" cy="0"/>
          <a:chOff x="0" y="0"/>
          <a:chExt cx="0" cy="0"/>
        </a:xfrm>
      </p:grpSpPr>
      <p:grpSp>
        <p:nvGrpSpPr>
          <p:cNvPr id="2878" name="Google Shape;2878;p31"/>
          <p:cNvGrpSpPr/>
          <p:nvPr/>
        </p:nvGrpSpPr>
        <p:grpSpPr>
          <a:xfrm>
            <a:off x="-39938" y="4025808"/>
            <a:ext cx="4615033" cy="1157300"/>
            <a:chOff x="78062" y="4521483"/>
            <a:chExt cx="4615033" cy="1157300"/>
          </a:xfrm>
        </p:grpSpPr>
        <p:sp>
          <p:nvSpPr>
            <p:cNvPr id="2879" name="Google Shape;2879;p31"/>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1"/>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1"/>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1"/>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1"/>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1"/>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1"/>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1"/>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1"/>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31"/>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6953250" y="2800275"/>
            <a:ext cx="218239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txBox="1"/>
          <p:nvPr>
            <p:ph type="title"/>
          </p:nvPr>
        </p:nvSpPr>
        <p:spPr>
          <a:xfrm>
            <a:off x="714300" y="2800275"/>
            <a:ext cx="3114900" cy="552600"/>
          </a:xfrm>
          <a:prstGeom prst="rect">
            <a:avLst/>
          </a:prstGeom>
          <a:solidFill>
            <a:schemeClr val="accent6"/>
          </a:solidFill>
        </p:spPr>
        <p:txBody>
          <a:bodyPr anchorCtr="0" anchor="ctr" bIns="91425" lIns="91425" spcFirstLastPara="1" rIns="91425" wrap="square" tIns="91425">
            <a:noAutofit/>
          </a:bodyPr>
          <a:lstStyle>
            <a:lvl1pPr lvl="0" rtl="0" algn="l">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08" name="Google Shape;2908;p31"/>
          <p:cNvSpPr txBox="1"/>
          <p:nvPr>
            <p:ph idx="1" type="subTitle"/>
          </p:nvPr>
        </p:nvSpPr>
        <p:spPr>
          <a:xfrm>
            <a:off x="714300" y="954975"/>
            <a:ext cx="3857700" cy="18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5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909" name="Google Shape;2909;p31"/>
          <p:cNvSpPr/>
          <p:nvPr/>
        </p:nvSpPr>
        <p:spPr>
          <a:xfrm flipH="1">
            <a:off x="7107163" y="325128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0" name="Google Shape;2910;p31"/>
          <p:cNvGrpSpPr/>
          <p:nvPr/>
        </p:nvGrpSpPr>
        <p:grpSpPr>
          <a:xfrm>
            <a:off x="4562405" y="4025808"/>
            <a:ext cx="4621553" cy="1155413"/>
            <a:chOff x="4680405" y="4521483"/>
            <a:chExt cx="4621553" cy="1155413"/>
          </a:xfrm>
        </p:grpSpPr>
        <p:sp>
          <p:nvSpPr>
            <p:cNvPr id="2911" name="Google Shape;2911;p31"/>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1"/>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1"/>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31"/>
          <p:cNvGrpSpPr/>
          <p:nvPr/>
        </p:nvGrpSpPr>
        <p:grpSpPr>
          <a:xfrm>
            <a:off x="5343600" y="281016"/>
            <a:ext cx="3880251" cy="5226109"/>
            <a:chOff x="4881069" y="-13622"/>
            <a:chExt cx="4229156" cy="5696032"/>
          </a:xfrm>
        </p:grpSpPr>
        <p:sp>
          <p:nvSpPr>
            <p:cNvPr id="2918" name="Google Shape;2918;p31"/>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31"/>
          <p:cNvSpPr/>
          <p:nvPr/>
        </p:nvSpPr>
        <p:spPr>
          <a:xfrm>
            <a:off x="7138828" y="68055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4782513" y="1767203"/>
            <a:ext cx="1849611" cy="553638"/>
          </a:xfrm>
          <a:custGeom>
            <a:rect b="b" l="l" r="r" t="t"/>
            <a:pathLst>
              <a:path extrusionOk="0" h="17114" w="57175">
                <a:moveTo>
                  <a:pt x="34196" y="1"/>
                </a:moveTo>
                <a:cubicBezTo>
                  <a:pt x="27782" y="1"/>
                  <a:pt x="25654" y="3740"/>
                  <a:pt x="24591" y="6961"/>
                </a:cubicBezTo>
                <a:cubicBezTo>
                  <a:pt x="24591" y="6961"/>
                  <a:pt x="22907" y="6354"/>
                  <a:pt x="21176" y="6354"/>
                </a:cubicBezTo>
                <a:cubicBezTo>
                  <a:pt x="19669" y="6354"/>
                  <a:pt x="18125" y="6815"/>
                  <a:pt x="17630" y="8542"/>
                </a:cubicBezTo>
                <a:cubicBezTo>
                  <a:pt x="17630" y="8542"/>
                  <a:pt x="16694" y="8291"/>
                  <a:pt x="15433" y="8291"/>
                </a:cubicBezTo>
                <a:cubicBezTo>
                  <a:pt x="13529" y="8291"/>
                  <a:pt x="10885" y="8863"/>
                  <a:pt x="9605" y="11734"/>
                </a:cubicBezTo>
                <a:cubicBezTo>
                  <a:pt x="9605" y="11734"/>
                  <a:pt x="8176" y="11316"/>
                  <a:pt x="6418" y="11316"/>
                </a:cubicBezTo>
                <a:cubicBezTo>
                  <a:pt x="3752" y="11316"/>
                  <a:pt x="330" y="12277"/>
                  <a:pt x="0" y="17114"/>
                </a:cubicBezTo>
                <a:lnTo>
                  <a:pt x="57175" y="17114"/>
                </a:lnTo>
                <a:cubicBezTo>
                  <a:pt x="57175" y="17114"/>
                  <a:pt x="55594" y="9606"/>
                  <a:pt x="50245" y="8542"/>
                </a:cubicBezTo>
                <a:cubicBezTo>
                  <a:pt x="49574" y="8410"/>
                  <a:pt x="48955" y="8352"/>
                  <a:pt x="48383" y="8352"/>
                </a:cubicBezTo>
                <a:cubicBezTo>
                  <a:pt x="44367" y="8352"/>
                  <a:pt x="42737" y="11217"/>
                  <a:pt x="42737" y="11217"/>
                </a:cubicBezTo>
                <a:cubicBezTo>
                  <a:pt x="42737" y="11217"/>
                  <a:pt x="40609" y="1"/>
                  <a:pt x="34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5915540" y="439932"/>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1578563" y="293338"/>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925" name="Shape 2925"/>
        <p:cNvGrpSpPr/>
        <p:nvPr/>
      </p:nvGrpSpPr>
      <p:grpSpPr>
        <a:xfrm>
          <a:off x="0" y="0"/>
          <a:ext cx="0" cy="0"/>
          <a:chOff x="0" y="0"/>
          <a:chExt cx="0" cy="0"/>
        </a:xfrm>
      </p:grpSpPr>
      <p:sp>
        <p:nvSpPr>
          <p:cNvPr id="2926" name="Google Shape;2926;p32"/>
          <p:cNvSpPr/>
          <p:nvPr/>
        </p:nvSpPr>
        <p:spPr>
          <a:xfrm>
            <a:off x="45624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2"/>
          <p:cNvSpPr/>
          <p:nvPr/>
        </p:nvSpPr>
        <p:spPr>
          <a:xfrm flipH="1">
            <a:off x="5253720" y="2049090"/>
            <a:ext cx="1851941" cy="52109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2"/>
          <p:cNvSpPr/>
          <p:nvPr/>
        </p:nvSpPr>
        <p:spPr>
          <a:xfrm flipH="1" rot="380950">
            <a:off x="5052316" y="3369187"/>
            <a:ext cx="1214942" cy="807235"/>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32"/>
          <p:cNvGrpSpPr/>
          <p:nvPr/>
        </p:nvGrpSpPr>
        <p:grpSpPr>
          <a:xfrm>
            <a:off x="6086053" y="761990"/>
            <a:ext cx="1534915" cy="3338383"/>
            <a:chOff x="7962980" y="229156"/>
            <a:chExt cx="1745412" cy="3796637"/>
          </a:xfrm>
        </p:grpSpPr>
        <p:sp>
          <p:nvSpPr>
            <p:cNvPr id="2930" name="Google Shape;2930;p32"/>
            <p:cNvSpPr/>
            <p:nvPr/>
          </p:nvSpPr>
          <p:spPr>
            <a:xfrm>
              <a:off x="7962980" y="2612752"/>
              <a:ext cx="1745412" cy="1413016"/>
            </a:xfrm>
            <a:custGeom>
              <a:rect b="b" l="l" r="r" t="t"/>
              <a:pathLst>
                <a:path extrusionOk="0" h="43679" w="53954">
                  <a:moveTo>
                    <a:pt x="1" y="0"/>
                  </a:moveTo>
                  <a:lnTo>
                    <a:pt x="1" y="43679"/>
                  </a:lnTo>
                  <a:lnTo>
                    <a:pt x="53953" y="43679"/>
                  </a:lnTo>
                  <a:lnTo>
                    <a:pt x="539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2"/>
            <p:cNvSpPr/>
            <p:nvPr/>
          </p:nvSpPr>
          <p:spPr>
            <a:xfrm>
              <a:off x="7962980" y="1030557"/>
              <a:ext cx="1741465" cy="2995157"/>
            </a:xfrm>
            <a:custGeom>
              <a:rect b="b" l="l" r="r" t="t"/>
              <a:pathLst>
                <a:path extrusionOk="0" h="92586" w="53832">
                  <a:moveTo>
                    <a:pt x="1" y="1"/>
                  </a:moveTo>
                  <a:lnTo>
                    <a:pt x="1" y="92586"/>
                  </a:lnTo>
                  <a:lnTo>
                    <a:pt x="53832" y="92586"/>
                  </a:lnTo>
                  <a:lnTo>
                    <a:pt x="538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2"/>
            <p:cNvSpPr/>
            <p:nvPr/>
          </p:nvSpPr>
          <p:spPr>
            <a:xfrm>
              <a:off x="9327871" y="2477039"/>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2"/>
            <p:cNvSpPr/>
            <p:nvPr/>
          </p:nvSpPr>
          <p:spPr>
            <a:xfrm>
              <a:off x="9475360" y="2537018"/>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2"/>
            <p:cNvSpPr/>
            <p:nvPr/>
          </p:nvSpPr>
          <p:spPr>
            <a:xfrm>
              <a:off x="9375072" y="2537018"/>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2"/>
            <p:cNvSpPr/>
            <p:nvPr/>
          </p:nvSpPr>
          <p:spPr>
            <a:xfrm>
              <a:off x="9528448" y="2477039"/>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2"/>
            <p:cNvSpPr/>
            <p:nvPr/>
          </p:nvSpPr>
          <p:spPr>
            <a:xfrm>
              <a:off x="9428160" y="259800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2"/>
            <p:cNvSpPr/>
            <p:nvPr/>
          </p:nvSpPr>
          <p:spPr>
            <a:xfrm>
              <a:off x="9428160" y="2477039"/>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2"/>
            <p:cNvSpPr/>
            <p:nvPr/>
          </p:nvSpPr>
          <p:spPr>
            <a:xfrm>
              <a:off x="8148837" y="1030557"/>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2"/>
            <p:cNvSpPr/>
            <p:nvPr/>
          </p:nvSpPr>
          <p:spPr>
            <a:xfrm>
              <a:off x="8142949" y="1030557"/>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2"/>
            <p:cNvSpPr/>
            <p:nvPr/>
          </p:nvSpPr>
          <p:spPr>
            <a:xfrm>
              <a:off x="8222597" y="1030557"/>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2"/>
            <p:cNvSpPr/>
            <p:nvPr/>
          </p:nvSpPr>
          <p:spPr>
            <a:xfrm>
              <a:off x="8216709" y="1030557"/>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2"/>
            <p:cNvSpPr/>
            <p:nvPr/>
          </p:nvSpPr>
          <p:spPr>
            <a:xfrm>
              <a:off x="8296357" y="1030557"/>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2"/>
            <p:cNvSpPr/>
            <p:nvPr/>
          </p:nvSpPr>
          <p:spPr>
            <a:xfrm>
              <a:off x="8290437" y="1030557"/>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2"/>
            <p:cNvSpPr/>
            <p:nvPr/>
          </p:nvSpPr>
          <p:spPr>
            <a:xfrm>
              <a:off x="8370086" y="1030557"/>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2"/>
            <p:cNvSpPr/>
            <p:nvPr/>
          </p:nvSpPr>
          <p:spPr>
            <a:xfrm>
              <a:off x="8364198" y="1030557"/>
              <a:ext cx="11840" cy="2995157"/>
            </a:xfrm>
            <a:custGeom>
              <a:rect b="b" l="l" r="r" t="t"/>
              <a:pathLst>
                <a:path extrusionOk="0" h="92586" w="366">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2"/>
            <p:cNvSpPr/>
            <p:nvPr/>
          </p:nvSpPr>
          <p:spPr>
            <a:xfrm>
              <a:off x="8443846" y="1030557"/>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2"/>
            <p:cNvSpPr/>
            <p:nvPr/>
          </p:nvSpPr>
          <p:spPr>
            <a:xfrm>
              <a:off x="8437958" y="1030557"/>
              <a:ext cx="11808" cy="2995157"/>
            </a:xfrm>
            <a:custGeom>
              <a:rect b="b" l="l" r="r" t="t"/>
              <a:pathLst>
                <a:path extrusionOk="0" h="92586" w="365">
                  <a:moveTo>
                    <a:pt x="0" y="1"/>
                  </a:moveTo>
                  <a:lnTo>
                    <a:pt x="0"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2"/>
            <p:cNvSpPr/>
            <p:nvPr/>
          </p:nvSpPr>
          <p:spPr>
            <a:xfrm>
              <a:off x="8517606" y="1030557"/>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2"/>
            <p:cNvSpPr/>
            <p:nvPr/>
          </p:nvSpPr>
          <p:spPr>
            <a:xfrm>
              <a:off x="8511686" y="1030557"/>
              <a:ext cx="11840" cy="2995157"/>
            </a:xfrm>
            <a:custGeom>
              <a:rect b="b" l="l" r="r" t="t"/>
              <a:pathLst>
                <a:path extrusionOk="0" h="92586" w="366">
                  <a:moveTo>
                    <a:pt x="1" y="1"/>
                  </a:moveTo>
                  <a:lnTo>
                    <a:pt x="1" y="92586"/>
                  </a:lnTo>
                  <a:lnTo>
                    <a:pt x="365" y="92586"/>
                  </a:lnTo>
                  <a:lnTo>
                    <a:pt x="3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2"/>
            <p:cNvSpPr/>
            <p:nvPr/>
          </p:nvSpPr>
          <p:spPr>
            <a:xfrm>
              <a:off x="8317968" y="2715014"/>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2"/>
            <p:cNvSpPr/>
            <p:nvPr/>
          </p:nvSpPr>
          <p:spPr>
            <a:xfrm>
              <a:off x="8317968" y="2731707"/>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2"/>
            <p:cNvSpPr/>
            <p:nvPr/>
          </p:nvSpPr>
          <p:spPr>
            <a:xfrm>
              <a:off x="8485158" y="2731707"/>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2"/>
            <p:cNvSpPr/>
            <p:nvPr/>
          </p:nvSpPr>
          <p:spPr>
            <a:xfrm>
              <a:off x="8317968" y="2715014"/>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2"/>
            <p:cNvSpPr/>
            <p:nvPr/>
          </p:nvSpPr>
          <p:spPr>
            <a:xfrm>
              <a:off x="8480241" y="2738598"/>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2"/>
            <p:cNvSpPr/>
            <p:nvPr/>
          </p:nvSpPr>
          <p:spPr>
            <a:xfrm>
              <a:off x="8980744" y="2715014"/>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2"/>
            <p:cNvSpPr/>
            <p:nvPr/>
          </p:nvSpPr>
          <p:spPr>
            <a:xfrm>
              <a:off x="8980744" y="2731707"/>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2"/>
            <p:cNvSpPr/>
            <p:nvPr/>
          </p:nvSpPr>
          <p:spPr>
            <a:xfrm>
              <a:off x="9147902" y="2731707"/>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2"/>
            <p:cNvSpPr/>
            <p:nvPr/>
          </p:nvSpPr>
          <p:spPr>
            <a:xfrm>
              <a:off x="8980744" y="2715014"/>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2"/>
            <p:cNvSpPr/>
            <p:nvPr/>
          </p:nvSpPr>
          <p:spPr>
            <a:xfrm>
              <a:off x="9142015" y="2738598"/>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2"/>
            <p:cNvSpPr/>
            <p:nvPr/>
          </p:nvSpPr>
          <p:spPr>
            <a:xfrm>
              <a:off x="8200954" y="123314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2"/>
            <p:cNvSpPr/>
            <p:nvPr/>
          </p:nvSpPr>
          <p:spPr>
            <a:xfrm>
              <a:off x="8000345" y="1233140"/>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2"/>
            <p:cNvSpPr/>
            <p:nvPr/>
          </p:nvSpPr>
          <p:spPr>
            <a:xfrm>
              <a:off x="8100666" y="1233140"/>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2"/>
            <p:cNvSpPr/>
            <p:nvPr/>
          </p:nvSpPr>
          <p:spPr>
            <a:xfrm>
              <a:off x="8877480" y="1934253"/>
              <a:ext cx="93459" cy="54089"/>
            </a:xfrm>
            <a:custGeom>
              <a:rect b="b" l="l" r="r" t="t"/>
              <a:pathLst>
                <a:path extrusionOk="0" h="1672" w="2889">
                  <a:moveTo>
                    <a:pt x="1" y="0"/>
                  </a:moveTo>
                  <a:lnTo>
                    <a:pt x="1" y="1672"/>
                  </a:lnTo>
                  <a:lnTo>
                    <a:pt x="2889" y="1672"/>
                  </a:lnTo>
                  <a:lnTo>
                    <a:pt x="28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2"/>
            <p:cNvSpPr/>
            <p:nvPr/>
          </p:nvSpPr>
          <p:spPr>
            <a:xfrm>
              <a:off x="8729991" y="1873271"/>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2"/>
            <p:cNvSpPr/>
            <p:nvPr/>
          </p:nvSpPr>
          <p:spPr>
            <a:xfrm>
              <a:off x="8829309" y="1873271"/>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2"/>
            <p:cNvSpPr/>
            <p:nvPr/>
          </p:nvSpPr>
          <p:spPr>
            <a:xfrm>
              <a:off x="8675900" y="1934253"/>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2"/>
            <p:cNvSpPr/>
            <p:nvPr/>
          </p:nvSpPr>
          <p:spPr>
            <a:xfrm>
              <a:off x="8777191" y="1813292"/>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2"/>
            <p:cNvSpPr/>
            <p:nvPr/>
          </p:nvSpPr>
          <p:spPr>
            <a:xfrm>
              <a:off x="8777191" y="1934253"/>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2"/>
            <p:cNvSpPr/>
            <p:nvPr/>
          </p:nvSpPr>
          <p:spPr>
            <a:xfrm>
              <a:off x="9577622" y="1233140"/>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2"/>
            <p:cNvSpPr/>
            <p:nvPr/>
          </p:nvSpPr>
          <p:spPr>
            <a:xfrm>
              <a:off x="9377013" y="1233140"/>
              <a:ext cx="92489" cy="54089"/>
            </a:xfrm>
            <a:custGeom>
              <a:rect b="b" l="l" r="r" t="t"/>
              <a:pathLst>
                <a:path extrusionOk="0" h="1672" w="2859">
                  <a:moveTo>
                    <a:pt x="1" y="0"/>
                  </a:moveTo>
                  <a:lnTo>
                    <a:pt x="1" y="1672"/>
                  </a:lnTo>
                  <a:lnTo>
                    <a:pt x="2858" y="1672"/>
                  </a:lnTo>
                  <a:lnTo>
                    <a:pt x="28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2"/>
            <p:cNvSpPr/>
            <p:nvPr/>
          </p:nvSpPr>
          <p:spPr>
            <a:xfrm>
              <a:off x="9477333" y="1233140"/>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2"/>
            <p:cNvSpPr/>
            <p:nvPr/>
          </p:nvSpPr>
          <p:spPr>
            <a:xfrm>
              <a:off x="9278698" y="171494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2"/>
            <p:cNvSpPr/>
            <p:nvPr/>
          </p:nvSpPr>
          <p:spPr>
            <a:xfrm>
              <a:off x="9426186" y="1774956"/>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2"/>
            <p:cNvSpPr/>
            <p:nvPr/>
          </p:nvSpPr>
          <p:spPr>
            <a:xfrm>
              <a:off x="9325898" y="1774956"/>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2"/>
            <p:cNvSpPr/>
            <p:nvPr/>
          </p:nvSpPr>
          <p:spPr>
            <a:xfrm>
              <a:off x="9479307" y="1714945"/>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2"/>
            <p:cNvSpPr/>
            <p:nvPr/>
          </p:nvSpPr>
          <p:spPr>
            <a:xfrm>
              <a:off x="9378986" y="183493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2"/>
            <p:cNvSpPr/>
            <p:nvPr/>
          </p:nvSpPr>
          <p:spPr>
            <a:xfrm>
              <a:off x="9378986" y="1714945"/>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2"/>
            <p:cNvSpPr/>
            <p:nvPr/>
          </p:nvSpPr>
          <p:spPr>
            <a:xfrm>
              <a:off x="8049519" y="2292185"/>
              <a:ext cx="93459" cy="54089"/>
            </a:xfrm>
            <a:custGeom>
              <a:rect b="b" l="l" r="r" t="t"/>
              <a:pathLst>
                <a:path extrusionOk="0" h="1672" w="2889">
                  <a:moveTo>
                    <a:pt x="1" y="0"/>
                  </a:moveTo>
                  <a:lnTo>
                    <a:pt x="1"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2"/>
            <p:cNvSpPr/>
            <p:nvPr/>
          </p:nvSpPr>
          <p:spPr>
            <a:xfrm>
              <a:off x="8197040" y="2353135"/>
              <a:ext cx="93427" cy="54122"/>
            </a:xfrm>
            <a:custGeom>
              <a:rect b="b" l="l" r="r" t="t"/>
              <a:pathLst>
                <a:path extrusionOk="0" h="1673" w="2888">
                  <a:moveTo>
                    <a:pt x="0" y="1"/>
                  </a:moveTo>
                  <a:lnTo>
                    <a:pt x="0"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2"/>
            <p:cNvSpPr/>
            <p:nvPr/>
          </p:nvSpPr>
          <p:spPr>
            <a:xfrm>
              <a:off x="8096719" y="2353135"/>
              <a:ext cx="93459" cy="54122"/>
            </a:xfrm>
            <a:custGeom>
              <a:rect b="b" l="l" r="r" t="t"/>
              <a:pathLst>
                <a:path extrusionOk="0" h="1673" w="2889">
                  <a:moveTo>
                    <a:pt x="1" y="1"/>
                  </a:moveTo>
                  <a:lnTo>
                    <a:pt x="1" y="1672"/>
                  </a:lnTo>
                  <a:lnTo>
                    <a:pt x="2888" y="1672"/>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2"/>
            <p:cNvSpPr/>
            <p:nvPr/>
          </p:nvSpPr>
          <p:spPr>
            <a:xfrm>
              <a:off x="8250128" y="2292185"/>
              <a:ext cx="93459" cy="54089"/>
            </a:xfrm>
            <a:custGeom>
              <a:rect b="b" l="l" r="r" t="t"/>
              <a:pathLst>
                <a:path extrusionOk="0" h="1672" w="2889">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2"/>
            <p:cNvSpPr/>
            <p:nvPr/>
          </p:nvSpPr>
          <p:spPr>
            <a:xfrm>
              <a:off x="8149839" y="2413114"/>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2"/>
            <p:cNvSpPr/>
            <p:nvPr/>
          </p:nvSpPr>
          <p:spPr>
            <a:xfrm>
              <a:off x="8149839" y="2292185"/>
              <a:ext cx="93427" cy="54089"/>
            </a:xfrm>
            <a:custGeom>
              <a:rect b="b" l="l" r="r" t="t"/>
              <a:pathLst>
                <a:path extrusionOk="0" h="1672" w="2888">
                  <a:moveTo>
                    <a:pt x="0" y="0"/>
                  </a:moveTo>
                  <a:lnTo>
                    <a:pt x="0" y="1672"/>
                  </a:lnTo>
                  <a:lnTo>
                    <a:pt x="2888" y="1672"/>
                  </a:lnTo>
                  <a:lnTo>
                    <a:pt x="28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2"/>
            <p:cNvSpPr/>
            <p:nvPr/>
          </p:nvSpPr>
          <p:spPr>
            <a:xfrm>
              <a:off x="8317968" y="1336372"/>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2"/>
            <p:cNvSpPr/>
            <p:nvPr/>
          </p:nvSpPr>
          <p:spPr>
            <a:xfrm>
              <a:off x="8317968" y="1352095"/>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2"/>
            <p:cNvSpPr/>
            <p:nvPr/>
          </p:nvSpPr>
          <p:spPr>
            <a:xfrm>
              <a:off x="8485158" y="1352095"/>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2"/>
            <p:cNvSpPr/>
            <p:nvPr/>
          </p:nvSpPr>
          <p:spPr>
            <a:xfrm>
              <a:off x="8317968" y="1336372"/>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2"/>
            <p:cNvSpPr/>
            <p:nvPr/>
          </p:nvSpPr>
          <p:spPr>
            <a:xfrm>
              <a:off x="8317968" y="155862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2"/>
            <p:cNvSpPr/>
            <p:nvPr/>
          </p:nvSpPr>
          <p:spPr>
            <a:xfrm>
              <a:off x="8479238" y="1359989"/>
              <a:ext cx="51178" cy="449374"/>
            </a:xfrm>
            <a:custGeom>
              <a:rect b="b" l="l" r="r" t="t"/>
              <a:pathLst>
                <a:path extrusionOk="0" h="13891" w="1582">
                  <a:moveTo>
                    <a:pt x="1" y="0"/>
                  </a:moveTo>
                  <a:lnTo>
                    <a:pt x="1" y="13891"/>
                  </a:lnTo>
                  <a:lnTo>
                    <a:pt x="1581" y="13891"/>
                  </a:lnTo>
                  <a:lnTo>
                    <a:pt x="15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2"/>
            <p:cNvSpPr/>
            <p:nvPr/>
          </p:nvSpPr>
          <p:spPr>
            <a:xfrm>
              <a:off x="8317968" y="1803457"/>
              <a:ext cx="367787" cy="44287"/>
            </a:xfrm>
            <a:custGeom>
              <a:rect b="b" l="l" r="r" t="t"/>
              <a:pathLst>
                <a:path extrusionOk="0" h="1369" w="11369">
                  <a:moveTo>
                    <a:pt x="1" y="1"/>
                  </a:moveTo>
                  <a:lnTo>
                    <a:pt x="1" y="1368"/>
                  </a:lnTo>
                  <a:lnTo>
                    <a:pt x="11369" y="1368"/>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2"/>
            <p:cNvSpPr/>
            <p:nvPr/>
          </p:nvSpPr>
          <p:spPr>
            <a:xfrm>
              <a:off x="8317968" y="2025677"/>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2"/>
            <p:cNvSpPr/>
            <p:nvPr/>
          </p:nvSpPr>
          <p:spPr>
            <a:xfrm>
              <a:off x="8317968" y="2042402"/>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2"/>
            <p:cNvSpPr/>
            <p:nvPr/>
          </p:nvSpPr>
          <p:spPr>
            <a:xfrm>
              <a:off x="8485158" y="2042402"/>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2"/>
            <p:cNvSpPr/>
            <p:nvPr/>
          </p:nvSpPr>
          <p:spPr>
            <a:xfrm>
              <a:off x="8317968" y="2025677"/>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2"/>
            <p:cNvSpPr/>
            <p:nvPr/>
          </p:nvSpPr>
          <p:spPr>
            <a:xfrm>
              <a:off x="8317968" y="224792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2"/>
            <p:cNvSpPr/>
            <p:nvPr/>
          </p:nvSpPr>
          <p:spPr>
            <a:xfrm>
              <a:off x="8480241" y="2049293"/>
              <a:ext cx="50175" cy="449406"/>
            </a:xfrm>
            <a:custGeom>
              <a:rect b="b" l="l" r="r" t="t"/>
              <a:pathLst>
                <a:path extrusionOk="0" h="13892" w="1551">
                  <a:moveTo>
                    <a:pt x="0" y="0"/>
                  </a:moveTo>
                  <a:lnTo>
                    <a:pt x="0" y="13891"/>
                  </a:lnTo>
                  <a:lnTo>
                    <a:pt x="1550" y="13891"/>
                  </a:lnTo>
                  <a:lnTo>
                    <a:pt x="15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2"/>
            <p:cNvSpPr/>
            <p:nvPr/>
          </p:nvSpPr>
          <p:spPr>
            <a:xfrm>
              <a:off x="8317968" y="2492762"/>
              <a:ext cx="367787" cy="44287"/>
            </a:xfrm>
            <a:custGeom>
              <a:rect b="b" l="l" r="r" t="t"/>
              <a:pathLst>
                <a:path extrusionOk="0" h="1369" w="11369">
                  <a:moveTo>
                    <a:pt x="1" y="1"/>
                  </a:moveTo>
                  <a:lnTo>
                    <a:pt x="1" y="1369"/>
                  </a:lnTo>
                  <a:lnTo>
                    <a:pt x="11369" y="1369"/>
                  </a:lnTo>
                  <a:lnTo>
                    <a:pt x="113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2"/>
            <p:cNvSpPr/>
            <p:nvPr/>
          </p:nvSpPr>
          <p:spPr>
            <a:xfrm>
              <a:off x="8980744" y="2025677"/>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2"/>
            <p:cNvSpPr/>
            <p:nvPr/>
          </p:nvSpPr>
          <p:spPr>
            <a:xfrm>
              <a:off x="8980744" y="2042402"/>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2"/>
            <p:cNvSpPr/>
            <p:nvPr/>
          </p:nvSpPr>
          <p:spPr>
            <a:xfrm>
              <a:off x="9147902" y="2042402"/>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2"/>
            <p:cNvSpPr/>
            <p:nvPr/>
          </p:nvSpPr>
          <p:spPr>
            <a:xfrm>
              <a:off x="8980744" y="2025677"/>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2"/>
            <p:cNvSpPr/>
            <p:nvPr/>
          </p:nvSpPr>
          <p:spPr>
            <a:xfrm>
              <a:off x="8980744" y="224792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2"/>
            <p:cNvSpPr/>
            <p:nvPr/>
          </p:nvSpPr>
          <p:spPr>
            <a:xfrm>
              <a:off x="9142015" y="2049293"/>
              <a:ext cx="50175" cy="449406"/>
            </a:xfrm>
            <a:custGeom>
              <a:rect b="b" l="l" r="r" t="t"/>
              <a:pathLst>
                <a:path extrusionOk="0" h="13892"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2"/>
            <p:cNvSpPr/>
            <p:nvPr/>
          </p:nvSpPr>
          <p:spPr>
            <a:xfrm>
              <a:off x="8980744" y="2492762"/>
              <a:ext cx="367787" cy="44287"/>
            </a:xfrm>
            <a:custGeom>
              <a:rect b="b" l="l" r="r" t="t"/>
              <a:pathLst>
                <a:path extrusionOk="0" h="1369" w="11369">
                  <a:moveTo>
                    <a:pt x="0" y="1"/>
                  </a:moveTo>
                  <a:lnTo>
                    <a:pt x="0" y="1369"/>
                  </a:lnTo>
                  <a:lnTo>
                    <a:pt x="11368" y="1369"/>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2"/>
            <p:cNvSpPr/>
            <p:nvPr/>
          </p:nvSpPr>
          <p:spPr>
            <a:xfrm>
              <a:off x="8980744" y="1336372"/>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2"/>
            <p:cNvSpPr/>
            <p:nvPr/>
          </p:nvSpPr>
          <p:spPr>
            <a:xfrm>
              <a:off x="8980744" y="1352095"/>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2"/>
            <p:cNvSpPr/>
            <p:nvPr/>
          </p:nvSpPr>
          <p:spPr>
            <a:xfrm>
              <a:off x="9147902" y="1352095"/>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2"/>
            <p:cNvSpPr/>
            <p:nvPr/>
          </p:nvSpPr>
          <p:spPr>
            <a:xfrm>
              <a:off x="8980744" y="1336372"/>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2"/>
            <p:cNvSpPr/>
            <p:nvPr/>
          </p:nvSpPr>
          <p:spPr>
            <a:xfrm>
              <a:off x="8980744" y="155862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2"/>
            <p:cNvSpPr/>
            <p:nvPr/>
          </p:nvSpPr>
          <p:spPr>
            <a:xfrm>
              <a:off x="9142015" y="1359989"/>
              <a:ext cx="50175" cy="449374"/>
            </a:xfrm>
            <a:custGeom>
              <a:rect b="b" l="l" r="r" t="t"/>
              <a:pathLst>
                <a:path extrusionOk="0" h="13891" w="1551">
                  <a:moveTo>
                    <a:pt x="0" y="0"/>
                  </a:moveTo>
                  <a:lnTo>
                    <a:pt x="0" y="13891"/>
                  </a:lnTo>
                  <a:lnTo>
                    <a:pt x="1551" y="13891"/>
                  </a:lnTo>
                  <a:lnTo>
                    <a:pt x="15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2"/>
            <p:cNvSpPr/>
            <p:nvPr/>
          </p:nvSpPr>
          <p:spPr>
            <a:xfrm>
              <a:off x="8980744" y="1803457"/>
              <a:ext cx="367787" cy="44287"/>
            </a:xfrm>
            <a:custGeom>
              <a:rect b="b" l="l" r="r" t="t"/>
              <a:pathLst>
                <a:path extrusionOk="0" h="1369" w="11369">
                  <a:moveTo>
                    <a:pt x="0" y="1"/>
                  </a:moveTo>
                  <a:lnTo>
                    <a:pt x="0" y="1368"/>
                  </a:lnTo>
                  <a:lnTo>
                    <a:pt x="11368" y="1368"/>
                  </a:lnTo>
                  <a:lnTo>
                    <a:pt x="113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2"/>
            <p:cNvSpPr/>
            <p:nvPr/>
          </p:nvSpPr>
          <p:spPr>
            <a:xfrm>
              <a:off x="8272741" y="695238"/>
              <a:ext cx="378592" cy="341228"/>
            </a:xfrm>
            <a:custGeom>
              <a:rect b="b" l="l" r="r" t="t"/>
              <a:pathLst>
                <a:path extrusionOk="0" h="10548" w="11703">
                  <a:moveTo>
                    <a:pt x="10578" y="1"/>
                  </a:moveTo>
                  <a:lnTo>
                    <a:pt x="1" y="10548"/>
                  </a:lnTo>
                  <a:lnTo>
                    <a:pt x="11703" y="10548"/>
                  </a:lnTo>
                  <a:lnTo>
                    <a:pt x="105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2"/>
            <p:cNvSpPr/>
            <p:nvPr/>
          </p:nvSpPr>
          <p:spPr>
            <a:xfrm>
              <a:off x="8614951" y="695238"/>
              <a:ext cx="811241" cy="344204"/>
            </a:xfrm>
            <a:custGeom>
              <a:rect b="b" l="l" r="r" t="t"/>
              <a:pathLst>
                <a:path extrusionOk="0" h="10640" w="25077">
                  <a:moveTo>
                    <a:pt x="0" y="1"/>
                  </a:moveTo>
                  <a:lnTo>
                    <a:pt x="0" y="10639"/>
                  </a:lnTo>
                  <a:lnTo>
                    <a:pt x="25077" y="10639"/>
                  </a:lnTo>
                  <a:lnTo>
                    <a:pt x="250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2"/>
            <p:cNvSpPr/>
            <p:nvPr/>
          </p:nvSpPr>
          <p:spPr>
            <a:xfrm>
              <a:off x="8317968" y="2938237"/>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2"/>
            <p:cNvSpPr/>
            <p:nvPr/>
          </p:nvSpPr>
          <p:spPr>
            <a:xfrm>
              <a:off x="8317968" y="3182099"/>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2"/>
            <p:cNvSpPr/>
            <p:nvPr/>
          </p:nvSpPr>
          <p:spPr>
            <a:xfrm>
              <a:off x="8980744" y="2938237"/>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2"/>
            <p:cNvSpPr/>
            <p:nvPr/>
          </p:nvSpPr>
          <p:spPr>
            <a:xfrm>
              <a:off x="8980744" y="3182099"/>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2"/>
            <p:cNvSpPr/>
            <p:nvPr/>
          </p:nvSpPr>
          <p:spPr>
            <a:xfrm>
              <a:off x="8282576" y="3374814"/>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2"/>
            <p:cNvSpPr/>
            <p:nvPr/>
          </p:nvSpPr>
          <p:spPr>
            <a:xfrm>
              <a:off x="8282576" y="3423988"/>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2"/>
            <p:cNvSpPr/>
            <p:nvPr/>
          </p:nvSpPr>
          <p:spPr>
            <a:xfrm>
              <a:off x="8282576" y="3534111"/>
              <a:ext cx="1094433" cy="21675"/>
            </a:xfrm>
            <a:custGeom>
              <a:rect b="b" l="l" r="r" t="t"/>
              <a:pathLst>
                <a:path extrusionOk="0" h="670" w="33831">
                  <a:moveTo>
                    <a:pt x="1" y="1"/>
                  </a:moveTo>
                  <a:lnTo>
                    <a:pt x="1" y="669"/>
                  </a:lnTo>
                  <a:lnTo>
                    <a:pt x="33831" y="669"/>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2"/>
            <p:cNvSpPr/>
            <p:nvPr/>
          </p:nvSpPr>
          <p:spPr>
            <a:xfrm>
              <a:off x="8282576" y="3646208"/>
              <a:ext cx="1094433" cy="21675"/>
            </a:xfrm>
            <a:custGeom>
              <a:rect b="b" l="l" r="r" t="t"/>
              <a:pathLst>
                <a:path extrusionOk="0" h="670" w="33831">
                  <a:moveTo>
                    <a:pt x="1" y="1"/>
                  </a:moveTo>
                  <a:lnTo>
                    <a:pt x="1" y="670"/>
                  </a:lnTo>
                  <a:lnTo>
                    <a:pt x="33831" y="670"/>
                  </a:lnTo>
                  <a:lnTo>
                    <a:pt x="33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2"/>
            <p:cNvSpPr/>
            <p:nvPr/>
          </p:nvSpPr>
          <p:spPr>
            <a:xfrm>
              <a:off x="8282576" y="3756363"/>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2"/>
            <p:cNvSpPr/>
            <p:nvPr/>
          </p:nvSpPr>
          <p:spPr>
            <a:xfrm>
              <a:off x="8282576" y="3868460"/>
              <a:ext cx="1094433" cy="22645"/>
            </a:xfrm>
            <a:custGeom>
              <a:rect b="b" l="l" r="r" t="t"/>
              <a:pathLst>
                <a:path extrusionOk="0" h="700" w="33831">
                  <a:moveTo>
                    <a:pt x="1" y="0"/>
                  </a:moveTo>
                  <a:lnTo>
                    <a:pt x="1" y="699"/>
                  </a:lnTo>
                  <a:lnTo>
                    <a:pt x="33831" y="699"/>
                  </a:lnTo>
                  <a:lnTo>
                    <a:pt x="338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2"/>
            <p:cNvSpPr/>
            <p:nvPr/>
          </p:nvSpPr>
          <p:spPr>
            <a:xfrm>
              <a:off x="8053466" y="1173129"/>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2"/>
            <p:cNvSpPr/>
            <p:nvPr/>
          </p:nvSpPr>
          <p:spPr>
            <a:xfrm>
              <a:off x="8153754" y="1173129"/>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2"/>
            <p:cNvSpPr/>
            <p:nvPr/>
          </p:nvSpPr>
          <p:spPr>
            <a:xfrm>
              <a:off x="8100666" y="111315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2"/>
            <p:cNvSpPr/>
            <p:nvPr/>
          </p:nvSpPr>
          <p:spPr>
            <a:xfrm>
              <a:off x="9430133" y="1173129"/>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2"/>
            <p:cNvSpPr/>
            <p:nvPr/>
          </p:nvSpPr>
          <p:spPr>
            <a:xfrm>
              <a:off x="9530422" y="1173129"/>
              <a:ext cx="93459" cy="54122"/>
            </a:xfrm>
            <a:custGeom>
              <a:rect b="b" l="l" r="r" t="t"/>
              <a:pathLst>
                <a:path extrusionOk="0" h="1673" w="2889">
                  <a:moveTo>
                    <a:pt x="1" y="1"/>
                  </a:moveTo>
                  <a:lnTo>
                    <a:pt x="1"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2"/>
            <p:cNvSpPr/>
            <p:nvPr/>
          </p:nvSpPr>
          <p:spPr>
            <a:xfrm>
              <a:off x="9477333" y="1113150"/>
              <a:ext cx="93427" cy="54122"/>
            </a:xfrm>
            <a:custGeom>
              <a:rect b="b" l="l" r="r" t="t"/>
              <a:pathLst>
                <a:path extrusionOk="0" h="1673" w="2888">
                  <a:moveTo>
                    <a:pt x="0" y="1"/>
                  </a:moveTo>
                  <a:lnTo>
                    <a:pt x="0" y="1673"/>
                  </a:lnTo>
                  <a:lnTo>
                    <a:pt x="2888" y="1673"/>
                  </a:lnTo>
                  <a:lnTo>
                    <a:pt x="28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2"/>
            <p:cNvSpPr/>
            <p:nvPr/>
          </p:nvSpPr>
          <p:spPr>
            <a:xfrm>
              <a:off x="8729021" y="400261"/>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2"/>
            <p:cNvSpPr/>
            <p:nvPr/>
          </p:nvSpPr>
          <p:spPr>
            <a:xfrm>
              <a:off x="8566748" y="229156"/>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2"/>
            <p:cNvSpPr/>
            <p:nvPr/>
          </p:nvSpPr>
          <p:spPr>
            <a:xfrm>
              <a:off x="8566748" y="315695"/>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2"/>
            <p:cNvSpPr/>
            <p:nvPr/>
          </p:nvSpPr>
          <p:spPr>
            <a:xfrm>
              <a:off x="8227514" y="3282387"/>
              <a:ext cx="1204585" cy="196688"/>
            </a:xfrm>
            <a:custGeom>
              <a:rect b="b" l="l" r="r" t="t"/>
              <a:pathLst>
                <a:path extrusionOk="0" h="6080" w="37236">
                  <a:moveTo>
                    <a:pt x="0" y="0"/>
                  </a:moveTo>
                  <a:lnTo>
                    <a:pt x="0" y="6080"/>
                  </a:lnTo>
                  <a:lnTo>
                    <a:pt x="37235" y="6080"/>
                  </a:lnTo>
                  <a:lnTo>
                    <a:pt x="372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32"/>
          <p:cNvGrpSpPr/>
          <p:nvPr/>
        </p:nvGrpSpPr>
        <p:grpSpPr>
          <a:xfrm>
            <a:off x="7533419" y="439924"/>
            <a:ext cx="1686783" cy="3739436"/>
            <a:chOff x="8543107" y="334949"/>
            <a:chExt cx="1686783" cy="3739436"/>
          </a:xfrm>
        </p:grpSpPr>
        <p:sp>
          <p:nvSpPr>
            <p:cNvPr id="3035" name="Google Shape;3035;p32"/>
            <p:cNvSpPr/>
            <p:nvPr/>
          </p:nvSpPr>
          <p:spPr>
            <a:xfrm>
              <a:off x="9595946" y="901019"/>
              <a:ext cx="361302" cy="268109"/>
            </a:xfrm>
            <a:custGeom>
              <a:rect b="b" l="l" r="r" t="t"/>
              <a:pathLst>
                <a:path extrusionOk="0" h="7083" w="9545">
                  <a:moveTo>
                    <a:pt x="790" y="1"/>
                  </a:moveTo>
                  <a:lnTo>
                    <a:pt x="0" y="7083"/>
                  </a:lnTo>
                  <a:lnTo>
                    <a:pt x="9544" y="7083"/>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2"/>
            <p:cNvSpPr/>
            <p:nvPr/>
          </p:nvSpPr>
          <p:spPr>
            <a:xfrm>
              <a:off x="9854831" y="973509"/>
              <a:ext cx="361302" cy="266974"/>
            </a:xfrm>
            <a:custGeom>
              <a:rect b="b" l="l" r="r" t="t"/>
              <a:pathLst>
                <a:path extrusionOk="0" h="7053" w="9545">
                  <a:moveTo>
                    <a:pt x="790" y="1"/>
                  </a:moveTo>
                  <a:lnTo>
                    <a:pt x="0" y="7052"/>
                  </a:lnTo>
                  <a:lnTo>
                    <a:pt x="9544" y="7052"/>
                  </a:lnTo>
                  <a:lnTo>
                    <a:pt x="95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2"/>
            <p:cNvSpPr/>
            <p:nvPr/>
          </p:nvSpPr>
          <p:spPr>
            <a:xfrm>
              <a:off x="9209341" y="334949"/>
              <a:ext cx="460249" cy="1147120"/>
            </a:xfrm>
            <a:custGeom>
              <a:rect b="b" l="l" r="r" t="t"/>
              <a:pathLst>
                <a:path extrusionOk="0" h="30305" w="12159">
                  <a:moveTo>
                    <a:pt x="0" y="0"/>
                  </a:moveTo>
                  <a:lnTo>
                    <a:pt x="0" y="30304"/>
                  </a:lnTo>
                  <a:lnTo>
                    <a:pt x="12158" y="30304"/>
                  </a:lnTo>
                  <a:lnTo>
                    <a:pt x="12158" y="20760"/>
                  </a:lnTo>
                  <a:lnTo>
                    <a:pt x="121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2"/>
            <p:cNvSpPr/>
            <p:nvPr/>
          </p:nvSpPr>
          <p:spPr>
            <a:xfrm>
              <a:off x="8734119" y="334949"/>
              <a:ext cx="475238" cy="834156"/>
            </a:xfrm>
            <a:custGeom>
              <a:rect b="b" l="l" r="r" t="t"/>
              <a:pathLst>
                <a:path extrusionOk="0" h="22037" w="12555">
                  <a:moveTo>
                    <a:pt x="12554" y="0"/>
                  </a:moveTo>
                  <a:lnTo>
                    <a:pt x="1" y="7599"/>
                  </a:lnTo>
                  <a:lnTo>
                    <a:pt x="1" y="22037"/>
                  </a:lnTo>
                  <a:lnTo>
                    <a:pt x="12554" y="22037"/>
                  </a:lnTo>
                  <a:lnTo>
                    <a:pt x="12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2"/>
            <p:cNvSpPr/>
            <p:nvPr/>
          </p:nvSpPr>
          <p:spPr>
            <a:xfrm>
              <a:off x="9346260" y="678967"/>
              <a:ext cx="197931" cy="402713"/>
            </a:xfrm>
            <a:custGeom>
              <a:rect b="b" l="l" r="r" t="t"/>
              <a:pathLst>
                <a:path extrusionOk="0" h="10639" w="5229">
                  <a:moveTo>
                    <a:pt x="0" y="0"/>
                  </a:moveTo>
                  <a:lnTo>
                    <a:pt x="0" y="10639"/>
                  </a:lnTo>
                  <a:lnTo>
                    <a:pt x="5228" y="10639"/>
                  </a:lnTo>
                  <a:lnTo>
                    <a:pt x="52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2"/>
            <p:cNvSpPr/>
            <p:nvPr/>
          </p:nvSpPr>
          <p:spPr>
            <a:xfrm>
              <a:off x="8543107" y="1078214"/>
              <a:ext cx="1679856" cy="2115917"/>
            </a:xfrm>
            <a:custGeom>
              <a:rect b="b" l="l" r="r" t="t"/>
              <a:pathLst>
                <a:path extrusionOk="0" h="55899" w="44379">
                  <a:moveTo>
                    <a:pt x="1" y="1"/>
                  </a:moveTo>
                  <a:lnTo>
                    <a:pt x="1" y="55898"/>
                  </a:lnTo>
                  <a:lnTo>
                    <a:pt x="44379" y="55898"/>
                  </a:lnTo>
                  <a:lnTo>
                    <a:pt x="443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2"/>
            <p:cNvSpPr/>
            <p:nvPr/>
          </p:nvSpPr>
          <p:spPr>
            <a:xfrm>
              <a:off x="8547725" y="3182673"/>
              <a:ext cx="1682165" cy="876740"/>
            </a:xfrm>
            <a:custGeom>
              <a:rect b="b" l="l" r="r" t="t"/>
              <a:pathLst>
                <a:path extrusionOk="0" h="23162" w="44440">
                  <a:moveTo>
                    <a:pt x="1" y="0"/>
                  </a:moveTo>
                  <a:lnTo>
                    <a:pt x="1" y="23162"/>
                  </a:lnTo>
                  <a:lnTo>
                    <a:pt x="44439" y="23162"/>
                  </a:lnTo>
                  <a:lnTo>
                    <a:pt x="444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2"/>
            <p:cNvSpPr/>
            <p:nvPr/>
          </p:nvSpPr>
          <p:spPr>
            <a:xfrm>
              <a:off x="8820427" y="1312947"/>
              <a:ext cx="373945" cy="560331"/>
            </a:xfrm>
            <a:custGeom>
              <a:rect b="b" l="l" r="r" t="t"/>
              <a:pathLst>
                <a:path extrusionOk="0" h="14803" w="9879">
                  <a:moveTo>
                    <a:pt x="0" y="0"/>
                  </a:moveTo>
                  <a:lnTo>
                    <a:pt x="0"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2"/>
            <p:cNvSpPr/>
            <p:nvPr/>
          </p:nvSpPr>
          <p:spPr>
            <a:xfrm>
              <a:off x="8761753" y="1785820"/>
              <a:ext cx="476336" cy="173781"/>
            </a:xfrm>
            <a:custGeom>
              <a:rect b="b" l="l" r="r" t="t"/>
              <a:pathLst>
                <a:path extrusionOk="0" h="4591" w="12584">
                  <a:moveTo>
                    <a:pt x="152" y="1"/>
                  </a:moveTo>
                  <a:cubicBezTo>
                    <a:pt x="61" y="1"/>
                    <a:pt x="0" y="62"/>
                    <a:pt x="0" y="153"/>
                  </a:cubicBezTo>
                  <a:lnTo>
                    <a:pt x="0" y="4439"/>
                  </a:lnTo>
                  <a:cubicBezTo>
                    <a:pt x="0" y="4530"/>
                    <a:pt x="61" y="4591"/>
                    <a:pt x="152" y="4591"/>
                  </a:cubicBezTo>
                  <a:lnTo>
                    <a:pt x="12432" y="4591"/>
                  </a:lnTo>
                  <a:cubicBezTo>
                    <a:pt x="12493" y="4591"/>
                    <a:pt x="12584" y="4530"/>
                    <a:pt x="12584" y="4439"/>
                  </a:cubicBezTo>
                  <a:lnTo>
                    <a:pt x="12584" y="153"/>
                  </a:lnTo>
                  <a:cubicBezTo>
                    <a:pt x="12584" y="62"/>
                    <a:pt x="1249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2"/>
            <p:cNvSpPr/>
            <p:nvPr/>
          </p:nvSpPr>
          <p:spPr>
            <a:xfrm>
              <a:off x="8820427" y="1312947"/>
              <a:ext cx="216327" cy="474065"/>
            </a:xfrm>
            <a:custGeom>
              <a:rect b="b" l="l" r="r" t="t"/>
              <a:pathLst>
                <a:path extrusionOk="0" h="12524" w="5715">
                  <a:moveTo>
                    <a:pt x="0" y="0"/>
                  </a:moveTo>
                  <a:lnTo>
                    <a:pt x="0" y="12523"/>
                  </a:lnTo>
                  <a:lnTo>
                    <a:pt x="1976" y="12523"/>
                  </a:lnTo>
                  <a:lnTo>
                    <a:pt x="395" y="4924"/>
                  </a:lnTo>
                  <a:cubicBezTo>
                    <a:pt x="5715" y="4560"/>
                    <a:pt x="4955" y="0"/>
                    <a:pt x="4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2"/>
            <p:cNvSpPr/>
            <p:nvPr/>
          </p:nvSpPr>
          <p:spPr>
            <a:xfrm>
              <a:off x="8979187" y="1312947"/>
              <a:ext cx="215191" cy="474065"/>
            </a:xfrm>
            <a:custGeom>
              <a:rect b="b" l="l" r="r" t="t"/>
              <a:pathLst>
                <a:path extrusionOk="0" h="12524" w="5685">
                  <a:moveTo>
                    <a:pt x="761" y="0"/>
                  </a:moveTo>
                  <a:cubicBezTo>
                    <a:pt x="761" y="0"/>
                    <a:pt x="1" y="4560"/>
                    <a:pt x="5320" y="4924"/>
                  </a:cubicBezTo>
                  <a:lnTo>
                    <a:pt x="3709" y="12523"/>
                  </a:lnTo>
                  <a:lnTo>
                    <a:pt x="5685" y="12523"/>
                  </a:lnTo>
                  <a:lnTo>
                    <a:pt x="56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2"/>
            <p:cNvSpPr/>
            <p:nvPr/>
          </p:nvSpPr>
          <p:spPr>
            <a:xfrm>
              <a:off x="8770951"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2"/>
            <p:cNvSpPr/>
            <p:nvPr/>
          </p:nvSpPr>
          <p:spPr>
            <a:xfrm>
              <a:off x="8821562"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2"/>
            <p:cNvSpPr/>
            <p:nvPr/>
          </p:nvSpPr>
          <p:spPr>
            <a:xfrm>
              <a:off x="8872211"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2"/>
            <p:cNvSpPr/>
            <p:nvPr/>
          </p:nvSpPr>
          <p:spPr>
            <a:xfrm>
              <a:off x="8922822" y="1312947"/>
              <a:ext cx="11545" cy="474065"/>
            </a:xfrm>
            <a:custGeom>
              <a:rect b="b" l="l" r="r" t="t"/>
              <a:pathLst>
                <a:path extrusionOk="0" h="12524" w="305">
                  <a:moveTo>
                    <a:pt x="1" y="0"/>
                  </a:moveTo>
                  <a:lnTo>
                    <a:pt x="1"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2"/>
            <p:cNvSpPr/>
            <p:nvPr/>
          </p:nvSpPr>
          <p:spPr>
            <a:xfrm>
              <a:off x="8972298"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2"/>
            <p:cNvSpPr/>
            <p:nvPr/>
          </p:nvSpPr>
          <p:spPr>
            <a:xfrm>
              <a:off x="902290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2"/>
            <p:cNvSpPr/>
            <p:nvPr/>
          </p:nvSpPr>
          <p:spPr>
            <a:xfrm>
              <a:off x="9073558"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2"/>
            <p:cNvSpPr/>
            <p:nvPr/>
          </p:nvSpPr>
          <p:spPr>
            <a:xfrm>
              <a:off x="912416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2"/>
            <p:cNvSpPr/>
            <p:nvPr/>
          </p:nvSpPr>
          <p:spPr>
            <a:xfrm>
              <a:off x="9173644"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2"/>
            <p:cNvSpPr/>
            <p:nvPr/>
          </p:nvSpPr>
          <p:spPr>
            <a:xfrm>
              <a:off x="9224293"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2"/>
            <p:cNvSpPr/>
            <p:nvPr/>
          </p:nvSpPr>
          <p:spPr>
            <a:xfrm>
              <a:off x="8741046" y="1223195"/>
              <a:ext cx="525809" cy="96675"/>
            </a:xfrm>
            <a:custGeom>
              <a:rect b="b" l="l" r="r" t="t"/>
              <a:pathLst>
                <a:path extrusionOk="0" h="2554" w="13891">
                  <a:moveTo>
                    <a:pt x="11307" y="0"/>
                  </a:moveTo>
                  <a:lnTo>
                    <a:pt x="2492" y="92"/>
                  </a:lnTo>
                  <a:lnTo>
                    <a:pt x="0" y="2554"/>
                  </a:lnTo>
                  <a:lnTo>
                    <a:pt x="13891" y="2554"/>
                  </a:lnTo>
                  <a:lnTo>
                    <a:pt x="113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2"/>
            <p:cNvSpPr/>
            <p:nvPr/>
          </p:nvSpPr>
          <p:spPr>
            <a:xfrm>
              <a:off x="9583265" y="1312947"/>
              <a:ext cx="373983" cy="560331"/>
            </a:xfrm>
            <a:custGeom>
              <a:rect b="b" l="l" r="r" t="t"/>
              <a:pathLst>
                <a:path extrusionOk="0" h="14803" w="9880">
                  <a:moveTo>
                    <a:pt x="1" y="0"/>
                  </a:moveTo>
                  <a:lnTo>
                    <a:pt x="1" y="14803"/>
                  </a:lnTo>
                  <a:lnTo>
                    <a:pt x="9879" y="14803"/>
                  </a:lnTo>
                  <a:lnTo>
                    <a:pt x="9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2"/>
            <p:cNvSpPr/>
            <p:nvPr/>
          </p:nvSpPr>
          <p:spPr>
            <a:xfrm>
              <a:off x="9523455" y="1785820"/>
              <a:ext cx="476336" cy="173781"/>
            </a:xfrm>
            <a:custGeom>
              <a:rect b="b" l="l" r="r" t="t"/>
              <a:pathLst>
                <a:path extrusionOk="0" h="4591" w="12584">
                  <a:moveTo>
                    <a:pt x="152" y="1"/>
                  </a:moveTo>
                  <a:cubicBezTo>
                    <a:pt x="91" y="1"/>
                    <a:pt x="0" y="62"/>
                    <a:pt x="0" y="153"/>
                  </a:cubicBezTo>
                  <a:lnTo>
                    <a:pt x="0" y="4439"/>
                  </a:lnTo>
                  <a:cubicBezTo>
                    <a:pt x="0" y="4530"/>
                    <a:pt x="91" y="4591"/>
                    <a:pt x="152" y="4591"/>
                  </a:cubicBezTo>
                  <a:lnTo>
                    <a:pt x="12432" y="4591"/>
                  </a:lnTo>
                  <a:cubicBezTo>
                    <a:pt x="12493" y="4591"/>
                    <a:pt x="12584" y="4530"/>
                    <a:pt x="12584" y="4439"/>
                  </a:cubicBezTo>
                  <a:lnTo>
                    <a:pt x="12584" y="153"/>
                  </a:lnTo>
                  <a:cubicBezTo>
                    <a:pt x="12584" y="62"/>
                    <a:pt x="12523" y="1"/>
                    <a:pt x="1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2"/>
            <p:cNvSpPr/>
            <p:nvPr/>
          </p:nvSpPr>
          <p:spPr>
            <a:xfrm>
              <a:off x="9583265" y="1312947"/>
              <a:ext cx="215191" cy="474065"/>
            </a:xfrm>
            <a:custGeom>
              <a:rect b="b" l="l" r="r" t="t"/>
              <a:pathLst>
                <a:path extrusionOk="0" h="12524" w="5685">
                  <a:moveTo>
                    <a:pt x="1" y="0"/>
                  </a:moveTo>
                  <a:lnTo>
                    <a:pt x="1" y="12523"/>
                  </a:lnTo>
                  <a:lnTo>
                    <a:pt x="1976" y="12523"/>
                  </a:lnTo>
                  <a:lnTo>
                    <a:pt x="365" y="4924"/>
                  </a:lnTo>
                  <a:cubicBezTo>
                    <a:pt x="5685" y="4560"/>
                    <a:pt x="4925" y="0"/>
                    <a:pt x="4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2"/>
            <p:cNvSpPr/>
            <p:nvPr/>
          </p:nvSpPr>
          <p:spPr>
            <a:xfrm>
              <a:off x="9740890" y="1312947"/>
              <a:ext cx="216365" cy="474065"/>
            </a:xfrm>
            <a:custGeom>
              <a:rect b="b" l="l" r="r" t="t"/>
              <a:pathLst>
                <a:path extrusionOk="0" h="12524" w="5716">
                  <a:moveTo>
                    <a:pt x="761" y="0"/>
                  </a:moveTo>
                  <a:cubicBezTo>
                    <a:pt x="761" y="0"/>
                    <a:pt x="1" y="4560"/>
                    <a:pt x="5320" y="4924"/>
                  </a:cubicBezTo>
                  <a:lnTo>
                    <a:pt x="3709" y="12523"/>
                  </a:lnTo>
                  <a:lnTo>
                    <a:pt x="5715" y="12523"/>
                  </a:lnTo>
                  <a:lnTo>
                    <a:pt x="5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2"/>
            <p:cNvSpPr/>
            <p:nvPr/>
          </p:nvSpPr>
          <p:spPr>
            <a:xfrm>
              <a:off x="9533789"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2"/>
            <p:cNvSpPr/>
            <p:nvPr/>
          </p:nvSpPr>
          <p:spPr>
            <a:xfrm>
              <a:off x="9584438"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2"/>
            <p:cNvSpPr/>
            <p:nvPr/>
          </p:nvSpPr>
          <p:spPr>
            <a:xfrm>
              <a:off x="9633914"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2"/>
            <p:cNvSpPr/>
            <p:nvPr/>
          </p:nvSpPr>
          <p:spPr>
            <a:xfrm>
              <a:off x="9684525"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2"/>
            <p:cNvSpPr/>
            <p:nvPr/>
          </p:nvSpPr>
          <p:spPr>
            <a:xfrm>
              <a:off x="9735136"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2"/>
            <p:cNvSpPr/>
            <p:nvPr/>
          </p:nvSpPr>
          <p:spPr>
            <a:xfrm>
              <a:off x="9785785"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2"/>
            <p:cNvSpPr/>
            <p:nvPr/>
          </p:nvSpPr>
          <p:spPr>
            <a:xfrm>
              <a:off x="9835260"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2"/>
            <p:cNvSpPr/>
            <p:nvPr/>
          </p:nvSpPr>
          <p:spPr>
            <a:xfrm>
              <a:off x="9885871"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2"/>
            <p:cNvSpPr/>
            <p:nvPr/>
          </p:nvSpPr>
          <p:spPr>
            <a:xfrm>
              <a:off x="9936520" y="1312947"/>
              <a:ext cx="11545" cy="474065"/>
            </a:xfrm>
            <a:custGeom>
              <a:rect b="b" l="l" r="r" t="t"/>
              <a:pathLst>
                <a:path extrusionOk="0" h="12524" w="305">
                  <a:moveTo>
                    <a:pt x="0" y="0"/>
                  </a:moveTo>
                  <a:lnTo>
                    <a:pt x="0" y="12523"/>
                  </a:lnTo>
                  <a:lnTo>
                    <a:pt x="304" y="12523"/>
                  </a:lnTo>
                  <a:lnTo>
                    <a:pt x="3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2"/>
            <p:cNvSpPr/>
            <p:nvPr/>
          </p:nvSpPr>
          <p:spPr>
            <a:xfrm>
              <a:off x="9987131" y="1312947"/>
              <a:ext cx="11545" cy="474065"/>
            </a:xfrm>
            <a:custGeom>
              <a:rect b="b" l="l" r="r" t="t"/>
              <a:pathLst>
                <a:path extrusionOk="0" h="12524" w="305">
                  <a:moveTo>
                    <a:pt x="1" y="0"/>
                  </a:moveTo>
                  <a:lnTo>
                    <a:pt x="1" y="12523"/>
                  </a:lnTo>
                  <a:lnTo>
                    <a:pt x="305" y="12523"/>
                  </a:lnTo>
                  <a:lnTo>
                    <a:pt x="3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2"/>
            <p:cNvSpPr/>
            <p:nvPr/>
          </p:nvSpPr>
          <p:spPr>
            <a:xfrm>
              <a:off x="8820427" y="2233407"/>
              <a:ext cx="373945" cy="560368"/>
            </a:xfrm>
            <a:custGeom>
              <a:rect b="b" l="l" r="r" t="t"/>
              <a:pathLst>
                <a:path extrusionOk="0" h="14804" w="9879">
                  <a:moveTo>
                    <a:pt x="0" y="1"/>
                  </a:moveTo>
                  <a:lnTo>
                    <a:pt x="0"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2"/>
            <p:cNvSpPr/>
            <p:nvPr/>
          </p:nvSpPr>
          <p:spPr>
            <a:xfrm>
              <a:off x="8761753" y="2706318"/>
              <a:ext cx="476336" cy="173781"/>
            </a:xfrm>
            <a:custGeom>
              <a:rect b="b" l="l" r="r" t="t"/>
              <a:pathLst>
                <a:path extrusionOk="0" h="4591" w="12584">
                  <a:moveTo>
                    <a:pt x="152" y="0"/>
                  </a:moveTo>
                  <a:cubicBezTo>
                    <a:pt x="61" y="0"/>
                    <a:pt x="0" y="61"/>
                    <a:pt x="0" y="152"/>
                  </a:cubicBezTo>
                  <a:lnTo>
                    <a:pt x="0" y="4438"/>
                  </a:lnTo>
                  <a:cubicBezTo>
                    <a:pt x="0" y="4529"/>
                    <a:pt x="61" y="4590"/>
                    <a:pt x="152" y="4590"/>
                  </a:cubicBezTo>
                  <a:lnTo>
                    <a:pt x="12432" y="4590"/>
                  </a:lnTo>
                  <a:cubicBezTo>
                    <a:pt x="12493" y="4590"/>
                    <a:pt x="12584" y="4529"/>
                    <a:pt x="12584" y="4438"/>
                  </a:cubicBezTo>
                  <a:lnTo>
                    <a:pt x="12584" y="152"/>
                  </a:lnTo>
                  <a:cubicBezTo>
                    <a:pt x="12584" y="61"/>
                    <a:pt x="1249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2"/>
            <p:cNvSpPr/>
            <p:nvPr/>
          </p:nvSpPr>
          <p:spPr>
            <a:xfrm>
              <a:off x="8820427" y="2233407"/>
              <a:ext cx="216327" cy="474065"/>
            </a:xfrm>
            <a:custGeom>
              <a:rect b="b" l="l" r="r" t="t"/>
              <a:pathLst>
                <a:path extrusionOk="0" h="12524" w="5715">
                  <a:moveTo>
                    <a:pt x="0" y="1"/>
                  </a:moveTo>
                  <a:lnTo>
                    <a:pt x="0" y="12524"/>
                  </a:lnTo>
                  <a:lnTo>
                    <a:pt x="1976" y="12524"/>
                  </a:lnTo>
                  <a:lnTo>
                    <a:pt x="395" y="4925"/>
                  </a:lnTo>
                  <a:cubicBezTo>
                    <a:pt x="5715" y="4560"/>
                    <a:pt x="4955" y="1"/>
                    <a:pt x="49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2"/>
            <p:cNvSpPr/>
            <p:nvPr/>
          </p:nvSpPr>
          <p:spPr>
            <a:xfrm>
              <a:off x="8979187" y="2233407"/>
              <a:ext cx="215191" cy="474065"/>
            </a:xfrm>
            <a:custGeom>
              <a:rect b="b" l="l" r="r" t="t"/>
              <a:pathLst>
                <a:path extrusionOk="0" h="12524" w="5685">
                  <a:moveTo>
                    <a:pt x="761" y="1"/>
                  </a:moveTo>
                  <a:cubicBezTo>
                    <a:pt x="761" y="1"/>
                    <a:pt x="1" y="4560"/>
                    <a:pt x="5320" y="4925"/>
                  </a:cubicBezTo>
                  <a:lnTo>
                    <a:pt x="3709" y="12524"/>
                  </a:lnTo>
                  <a:lnTo>
                    <a:pt x="5685" y="12524"/>
                  </a:lnTo>
                  <a:lnTo>
                    <a:pt x="56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2"/>
            <p:cNvSpPr/>
            <p:nvPr/>
          </p:nvSpPr>
          <p:spPr>
            <a:xfrm>
              <a:off x="8770951"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2"/>
            <p:cNvSpPr/>
            <p:nvPr/>
          </p:nvSpPr>
          <p:spPr>
            <a:xfrm>
              <a:off x="8821562"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2"/>
            <p:cNvSpPr/>
            <p:nvPr/>
          </p:nvSpPr>
          <p:spPr>
            <a:xfrm>
              <a:off x="8872211"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2"/>
            <p:cNvSpPr/>
            <p:nvPr/>
          </p:nvSpPr>
          <p:spPr>
            <a:xfrm>
              <a:off x="8922822" y="2233407"/>
              <a:ext cx="11545" cy="474065"/>
            </a:xfrm>
            <a:custGeom>
              <a:rect b="b" l="l" r="r" t="t"/>
              <a:pathLst>
                <a:path extrusionOk="0" h="12524" w="305">
                  <a:moveTo>
                    <a:pt x="1" y="1"/>
                  </a:moveTo>
                  <a:lnTo>
                    <a:pt x="1"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2"/>
            <p:cNvSpPr/>
            <p:nvPr/>
          </p:nvSpPr>
          <p:spPr>
            <a:xfrm>
              <a:off x="8972298"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2"/>
            <p:cNvSpPr/>
            <p:nvPr/>
          </p:nvSpPr>
          <p:spPr>
            <a:xfrm>
              <a:off x="902290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2"/>
            <p:cNvSpPr/>
            <p:nvPr/>
          </p:nvSpPr>
          <p:spPr>
            <a:xfrm>
              <a:off x="9073558"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2"/>
            <p:cNvSpPr/>
            <p:nvPr/>
          </p:nvSpPr>
          <p:spPr>
            <a:xfrm>
              <a:off x="912416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2"/>
            <p:cNvSpPr/>
            <p:nvPr/>
          </p:nvSpPr>
          <p:spPr>
            <a:xfrm>
              <a:off x="9173644"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2"/>
            <p:cNvSpPr/>
            <p:nvPr/>
          </p:nvSpPr>
          <p:spPr>
            <a:xfrm>
              <a:off x="9224293"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2"/>
            <p:cNvSpPr/>
            <p:nvPr/>
          </p:nvSpPr>
          <p:spPr>
            <a:xfrm>
              <a:off x="8741046" y="2143655"/>
              <a:ext cx="525809" cy="96713"/>
            </a:xfrm>
            <a:custGeom>
              <a:rect b="b" l="l" r="r" t="t"/>
              <a:pathLst>
                <a:path extrusionOk="0" h="2555" w="13891">
                  <a:moveTo>
                    <a:pt x="11307" y="1"/>
                  </a:moveTo>
                  <a:lnTo>
                    <a:pt x="2492" y="92"/>
                  </a:lnTo>
                  <a:lnTo>
                    <a:pt x="0" y="2554"/>
                  </a:lnTo>
                  <a:lnTo>
                    <a:pt x="13891" y="2554"/>
                  </a:lnTo>
                  <a:lnTo>
                    <a:pt x="113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2"/>
            <p:cNvSpPr/>
            <p:nvPr/>
          </p:nvSpPr>
          <p:spPr>
            <a:xfrm>
              <a:off x="9583265" y="2233407"/>
              <a:ext cx="373983" cy="560368"/>
            </a:xfrm>
            <a:custGeom>
              <a:rect b="b" l="l" r="r" t="t"/>
              <a:pathLst>
                <a:path extrusionOk="0" h="14804" w="9880">
                  <a:moveTo>
                    <a:pt x="1" y="1"/>
                  </a:moveTo>
                  <a:lnTo>
                    <a:pt x="1" y="14803"/>
                  </a:lnTo>
                  <a:lnTo>
                    <a:pt x="9879" y="14803"/>
                  </a:lnTo>
                  <a:lnTo>
                    <a:pt x="9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2"/>
            <p:cNvSpPr/>
            <p:nvPr/>
          </p:nvSpPr>
          <p:spPr>
            <a:xfrm>
              <a:off x="9523455" y="2706318"/>
              <a:ext cx="476336" cy="173781"/>
            </a:xfrm>
            <a:custGeom>
              <a:rect b="b" l="l" r="r" t="t"/>
              <a:pathLst>
                <a:path extrusionOk="0" h="4591" w="12584">
                  <a:moveTo>
                    <a:pt x="152" y="0"/>
                  </a:moveTo>
                  <a:cubicBezTo>
                    <a:pt x="91" y="0"/>
                    <a:pt x="0" y="61"/>
                    <a:pt x="0" y="152"/>
                  </a:cubicBezTo>
                  <a:lnTo>
                    <a:pt x="0" y="4438"/>
                  </a:lnTo>
                  <a:cubicBezTo>
                    <a:pt x="0" y="4529"/>
                    <a:pt x="91" y="4590"/>
                    <a:pt x="152" y="4590"/>
                  </a:cubicBezTo>
                  <a:lnTo>
                    <a:pt x="12432" y="4590"/>
                  </a:lnTo>
                  <a:cubicBezTo>
                    <a:pt x="12493" y="4590"/>
                    <a:pt x="12584" y="4529"/>
                    <a:pt x="12584" y="4438"/>
                  </a:cubicBezTo>
                  <a:lnTo>
                    <a:pt x="12584" y="152"/>
                  </a:lnTo>
                  <a:cubicBezTo>
                    <a:pt x="12584" y="61"/>
                    <a:pt x="12523" y="0"/>
                    <a:pt x="1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2"/>
            <p:cNvSpPr/>
            <p:nvPr/>
          </p:nvSpPr>
          <p:spPr>
            <a:xfrm>
              <a:off x="9583265" y="2233407"/>
              <a:ext cx="215191" cy="474065"/>
            </a:xfrm>
            <a:custGeom>
              <a:rect b="b" l="l" r="r" t="t"/>
              <a:pathLst>
                <a:path extrusionOk="0" h="12524" w="5685">
                  <a:moveTo>
                    <a:pt x="1" y="1"/>
                  </a:moveTo>
                  <a:lnTo>
                    <a:pt x="1" y="12524"/>
                  </a:lnTo>
                  <a:lnTo>
                    <a:pt x="1976" y="12524"/>
                  </a:lnTo>
                  <a:lnTo>
                    <a:pt x="365" y="4925"/>
                  </a:lnTo>
                  <a:cubicBezTo>
                    <a:pt x="5685" y="4560"/>
                    <a:pt x="4925"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2"/>
            <p:cNvSpPr/>
            <p:nvPr/>
          </p:nvSpPr>
          <p:spPr>
            <a:xfrm>
              <a:off x="9740890" y="2233407"/>
              <a:ext cx="216365" cy="474065"/>
            </a:xfrm>
            <a:custGeom>
              <a:rect b="b" l="l" r="r" t="t"/>
              <a:pathLst>
                <a:path extrusionOk="0" h="12524" w="5716">
                  <a:moveTo>
                    <a:pt x="761" y="1"/>
                  </a:moveTo>
                  <a:cubicBezTo>
                    <a:pt x="761" y="1"/>
                    <a:pt x="1" y="4560"/>
                    <a:pt x="5320" y="4925"/>
                  </a:cubicBezTo>
                  <a:lnTo>
                    <a:pt x="3709" y="12524"/>
                  </a:lnTo>
                  <a:lnTo>
                    <a:pt x="5715" y="12524"/>
                  </a:lnTo>
                  <a:lnTo>
                    <a:pt x="5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2"/>
            <p:cNvSpPr/>
            <p:nvPr/>
          </p:nvSpPr>
          <p:spPr>
            <a:xfrm>
              <a:off x="9533789"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2"/>
            <p:cNvSpPr/>
            <p:nvPr/>
          </p:nvSpPr>
          <p:spPr>
            <a:xfrm>
              <a:off x="9584438"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2"/>
            <p:cNvSpPr/>
            <p:nvPr/>
          </p:nvSpPr>
          <p:spPr>
            <a:xfrm>
              <a:off x="9633914"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2"/>
            <p:cNvSpPr/>
            <p:nvPr/>
          </p:nvSpPr>
          <p:spPr>
            <a:xfrm>
              <a:off x="9684525"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2"/>
            <p:cNvSpPr/>
            <p:nvPr/>
          </p:nvSpPr>
          <p:spPr>
            <a:xfrm>
              <a:off x="9735136"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2"/>
            <p:cNvSpPr/>
            <p:nvPr/>
          </p:nvSpPr>
          <p:spPr>
            <a:xfrm>
              <a:off x="9785785"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2"/>
            <p:cNvSpPr/>
            <p:nvPr/>
          </p:nvSpPr>
          <p:spPr>
            <a:xfrm>
              <a:off x="9835260"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2"/>
            <p:cNvSpPr/>
            <p:nvPr/>
          </p:nvSpPr>
          <p:spPr>
            <a:xfrm>
              <a:off x="9885871"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2"/>
            <p:cNvSpPr/>
            <p:nvPr/>
          </p:nvSpPr>
          <p:spPr>
            <a:xfrm>
              <a:off x="9936520" y="2233407"/>
              <a:ext cx="11545" cy="474065"/>
            </a:xfrm>
            <a:custGeom>
              <a:rect b="b" l="l" r="r" t="t"/>
              <a:pathLst>
                <a:path extrusionOk="0" h="12524" w="305">
                  <a:moveTo>
                    <a:pt x="0" y="1"/>
                  </a:moveTo>
                  <a:lnTo>
                    <a:pt x="0" y="12524"/>
                  </a:lnTo>
                  <a:lnTo>
                    <a:pt x="304" y="12524"/>
                  </a:lnTo>
                  <a:lnTo>
                    <a:pt x="30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2"/>
            <p:cNvSpPr/>
            <p:nvPr/>
          </p:nvSpPr>
          <p:spPr>
            <a:xfrm>
              <a:off x="9987131" y="2233407"/>
              <a:ext cx="11545" cy="474065"/>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2"/>
            <p:cNvSpPr/>
            <p:nvPr/>
          </p:nvSpPr>
          <p:spPr>
            <a:xfrm>
              <a:off x="9503885" y="2143655"/>
              <a:ext cx="524674" cy="96713"/>
            </a:xfrm>
            <a:custGeom>
              <a:rect b="b" l="l" r="r" t="t"/>
              <a:pathLst>
                <a:path extrusionOk="0" h="2555" w="13861">
                  <a:moveTo>
                    <a:pt x="11277" y="1"/>
                  </a:moveTo>
                  <a:lnTo>
                    <a:pt x="2462" y="92"/>
                  </a:lnTo>
                  <a:lnTo>
                    <a:pt x="0" y="2554"/>
                  </a:lnTo>
                  <a:lnTo>
                    <a:pt x="13861" y="2554"/>
                  </a:lnTo>
                  <a:lnTo>
                    <a:pt x="112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2"/>
            <p:cNvSpPr/>
            <p:nvPr/>
          </p:nvSpPr>
          <p:spPr>
            <a:xfrm>
              <a:off x="10010147" y="2906528"/>
              <a:ext cx="138086" cy="6101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2"/>
            <p:cNvSpPr/>
            <p:nvPr/>
          </p:nvSpPr>
          <p:spPr>
            <a:xfrm>
              <a:off x="10069994" y="2966337"/>
              <a:ext cx="11507" cy="49511"/>
            </a:xfrm>
            <a:custGeom>
              <a:rect b="b" l="l" r="r" t="t"/>
              <a:pathLst>
                <a:path extrusionOk="0" h="1308" w="304">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2"/>
            <p:cNvSpPr/>
            <p:nvPr/>
          </p:nvSpPr>
          <p:spPr>
            <a:xfrm>
              <a:off x="10015901" y="3010059"/>
              <a:ext cx="187559" cy="11545"/>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2"/>
            <p:cNvSpPr/>
            <p:nvPr/>
          </p:nvSpPr>
          <p:spPr>
            <a:xfrm>
              <a:off x="9957227" y="3015813"/>
              <a:ext cx="186424" cy="66772"/>
            </a:xfrm>
            <a:custGeom>
              <a:rect b="b" l="l" r="r" t="t"/>
              <a:pathLst>
                <a:path extrusionOk="0" h="1764" w="4925">
                  <a:moveTo>
                    <a:pt x="4651" y="1"/>
                  </a:moveTo>
                  <a:lnTo>
                    <a:pt x="4651" y="1521"/>
                  </a:lnTo>
                  <a:lnTo>
                    <a:pt x="0" y="1521"/>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2"/>
            <p:cNvSpPr/>
            <p:nvPr/>
          </p:nvSpPr>
          <p:spPr>
            <a:xfrm>
              <a:off x="10075748" y="3121690"/>
              <a:ext cx="147284" cy="11545"/>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2"/>
            <p:cNvSpPr/>
            <p:nvPr/>
          </p:nvSpPr>
          <p:spPr>
            <a:xfrm>
              <a:off x="8600645" y="1870992"/>
              <a:ext cx="138124" cy="61018"/>
            </a:xfrm>
            <a:custGeom>
              <a:rect b="b" l="l" r="r" t="t"/>
              <a:pathLst>
                <a:path extrusionOk="0" h="1612" w="3649">
                  <a:moveTo>
                    <a:pt x="3344" y="0"/>
                  </a:moveTo>
                  <a:lnTo>
                    <a:pt x="3344" y="1307"/>
                  </a:lnTo>
                  <a:lnTo>
                    <a:pt x="1" y="1307"/>
                  </a:lnTo>
                  <a:lnTo>
                    <a:pt x="1"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2"/>
            <p:cNvSpPr/>
            <p:nvPr/>
          </p:nvSpPr>
          <p:spPr>
            <a:xfrm>
              <a:off x="8660493" y="1930801"/>
              <a:ext cx="11545" cy="49511"/>
            </a:xfrm>
            <a:custGeom>
              <a:rect b="b" l="l" r="r" t="t"/>
              <a:pathLst>
                <a:path extrusionOk="0" h="1308" w="305">
                  <a:moveTo>
                    <a:pt x="0" y="1"/>
                  </a:moveTo>
                  <a:lnTo>
                    <a:pt x="0" y="1308"/>
                  </a:lnTo>
                  <a:lnTo>
                    <a:pt x="304" y="130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2"/>
            <p:cNvSpPr/>
            <p:nvPr/>
          </p:nvSpPr>
          <p:spPr>
            <a:xfrm>
              <a:off x="8606399" y="1974523"/>
              <a:ext cx="187597" cy="11545"/>
            </a:xfrm>
            <a:custGeom>
              <a:rect b="b" l="l" r="r" t="t"/>
              <a:pathLst>
                <a:path extrusionOk="0" h="305" w="4956">
                  <a:moveTo>
                    <a:pt x="1" y="1"/>
                  </a:moveTo>
                  <a:lnTo>
                    <a:pt x="1"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2"/>
            <p:cNvSpPr/>
            <p:nvPr/>
          </p:nvSpPr>
          <p:spPr>
            <a:xfrm>
              <a:off x="8547725" y="1979141"/>
              <a:ext cx="186424" cy="67907"/>
            </a:xfrm>
            <a:custGeom>
              <a:rect b="b" l="l" r="r" t="t"/>
              <a:pathLst>
                <a:path extrusionOk="0" h="1794" w="4925">
                  <a:moveTo>
                    <a:pt x="4651" y="0"/>
                  </a:moveTo>
                  <a:lnTo>
                    <a:pt x="4651" y="1520"/>
                  </a:lnTo>
                  <a:lnTo>
                    <a:pt x="1" y="1520"/>
                  </a:lnTo>
                  <a:lnTo>
                    <a:pt x="1" y="1794"/>
                  </a:lnTo>
                  <a:lnTo>
                    <a:pt x="4925" y="1794"/>
                  </a:lnTo>
                  <a:lnTo>
                    <a:pt x="49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2"/>
            <p:cNvSpPr/>
            <p:nvPr/>
          </p:nvSpPr>
          <p:spPr>
            <a:xfrm>
              <a:off x="8666246" y="2086154"/>
              <a:ext cx="147284" cy="11545"/>
            </a:xfrm>
            <a:custGeom>
              <a:rect b="b" l="l" r="r" t="t"/>
              <a:pathLst>
                <a:path extrusionOk="0" h="305" w="3891">
                  <a:moveTo>
                    <a:pt x="0" y="0"/>
                  </a:moveTo>
                  <a:lnTo>
                    <a:pt x="0" y="304"/>
                  </a:lnTo>
                  <a:lnTo>
                    <a:pt x="3891" y="304"/>
                  </a:lnTo>
                  <a:lnTo>
                    <a:pt x="3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2"/>
            <p:cNvSpPr/>
            <p:nvPr/>
          </p:nvSpPr>
          <p:spPr>
            <a:xfrm>
              <a:off x="9995194" y="1079387"/>
              <a:ext cx="138086" cy="62154"/>
            </a:xfrm>
            <a:custGeom>
              <a:rect b="b" l="l" r="r" t="t"/>
              <a:pathLst>
                <a:path extrusionOk="0" h="1642" w="3648">
                  <a:moveTo>
                    <a:pt x="3344" y="0"/>
                  </a:moveTo>
                  <a:lnTo>
                    <a:pt x="3344" y="1337"/>
                  </a:lnTo>
                  <a:lnTo>
                    <a:pt x="0" y="1337"/>
                  </a:lnTo>
                  <a:lnTo>
                    <a:pt x="0" y="1641"/>
                  </a:lnTo>
                  <a:lnTo>
                    <a:pt x="3648" y="164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2"/>
            <p:cNvSpPr/>
            <p:nvPr/>
          </p:nvSpPr>
          <p:spPr>
            <a:xfrm>
              <a:off x="10056178" y="1140332"/>
              <a:ext cx="11545" cy="48375"/>
            </a:xfrm>
            <a:custGeom>
              <a:rect b="b" l="l" r="r" t="t"/>
              <a:pathLst>
                <a:path extrusionOk="0" h="1278" w="305">
                  <a:moveTo>
                    <a:pt x="0" y="1"/>
                  </a:moveTo>
                  <a:lnTo>
                    <a:pt x="0" y="1278"/>
                  </a:lnTo>
                  <a:lnTo>
                    <a:pt x="304" y="1278"/>
                  </a:lnTo>
                  <a:lnTo>
                    <a:pt x="3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2"/>
            <p:cNvSpPr/>
            <p:nvPr/>
          </p:nvSpPr>
          <p:spPr>
            <a:xfrm>
              <a:off x="10000948" y="1182918"/>
              <a:ext cx="188733" cy="11545"/>
            </a:xfrm>
            <a:custGeom>
              <a:rect b="b" l="l" r="r" t="t"/>
              <a:pathLst>
                <a:path extrusionOk="0" h="305" w="4986">
                  <a:moveTo>
                    <a:pt x="0" y="1"/>
                  </a:moveTo>
                  <a:lnTo>
                    <a:pt x="0" y="305"/>
                  </a:lnTo>
                  <a:lnTo>
                    <a:pt x="4985" y="305"/>
                  </a:lnTo>
                  <a:lnTo>
                    <a:pt x="49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2"/>
            <p:cNvSpPr/>
            <p:nvPr/>
          </p:nvSpPr>
          <p:spPr>
            <a:xfrm>
              <a:off x="9942274" y="1188672"/>
              <a:ext cx="187559" cy="67907"/>
            </a:xfrm>
            <a:custGeom>
              <a:rect b="b" l="l" r="r" t="t"/>
              <a:pathLst>
                <a:path extrusionOk="0" h="1794" w="4955">
                  <a:moveTo>
                    <a:pt x="4681" y="1"/>
                  </a:moveTo>
                  <a:lnTo>
                    <a:pt x="4681" y="1520"/>
                  </a:lnTo>
                  <a:lnTo>
                    <a:pt x="0" y="1520"/>
                  </a:lnTo>
                  <a:lnTo>
                    <a:pt x="0" y="1794"/>
                  </a:lnTo>
                  <a:lnTo>
                    <a:pt x="4955" y="1794"/>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2"/>
            <p:cNvSpPr/>
            <p:nvPr/>
          </p:nvSpPr>
          <p:spPr>
            <a:xfrm>
              <a:off x="10061931" y="1295685"/>
              <a:ext cx="146149" cy="11545"/>
            </a:xfrm>
            <a:custGeom>
              <a:rect b="b" l="l" r="r" t="t"/>
              <a:pathLst>
                <a:path extrusionOk="0" h="305" w="3861">
                  <a:moveTo>
                    <a:pt x="0" y="0"/>
                  </a:moveTo>
                  <a:lnTo>
                    <a:pt x="0" y="304"/>
                  </a:lnTo>
                  <a:lnTo>
                    <a:pt x="3861" y="304"/>
                  </a:lnTo>
                  <a:lnTo>
                    <a:pt x="38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2"/>
            <p:cNvSpPr/>
            <p:nvPr/>
          </p:nvSpPr>
          <p:spPr>
            <a:xfrm>
              <a:off x="9233492" y="2935297"/>
              <a:ext cx="138086" cy="61018"/>
            </a:xfrm>
            <a:custGeom>
              <a:rect b="b" l="l" r="r" t="t"/>
              <a:pathLst>
                <a:path extrusionOk="0" h="1612" w="3648">
                  <a:moveTo>
                    <a:pt x="3344" y="0"/>
                  </a:moveTo>
                  <a:lnTo>
                    <a:pt x="3344" y="1307"/>
                  </a:lnTo>
                  <a:lnTo>
                    <a:pt x="0" y="1307"/>
                  </a:lnTo>
                  <a:lnTo>
                    <a:pt x="0" y="1611"/>
                  </a:lnTo>
                  <a:lnTo>
                    <a:pt x="3648" y="1611"/>
                  </a:lnTo>
                  <a:lnTo>
                    <a:pt x="36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2"/>
            <p:cNvSpPr/>
            <p:nvPr/>
          </p:nvSpPr>
          <p:spPr>
            <a:xfrm>
              <a:off x="9293302" y="2995106"/>
              <a:ext cx="11545" cy="49511"/>
            </a:xfrm>
            <a:custGeom>
              <a:rect b="b" l="l" r="r" t="t"/>
              <a:pathLst>
                <a:path extrusionOk="0" h="1308" w="305">
                  <a:moveTo>
                    <a:pt x="1" y="1"/>
                  </a:moveTo>
                  <a:lnTo>
                    <a:pt x="1" y="1308"/>
                  </a:lnTo>
                  <a:lnTo>
                    <a:pt x="305" y="1308"/>
                  </a:lnTo>
                  <a:lnTo>
                    <a:pt x="3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2"/>
            <p:cNvSpPr/>
            <p:nvPr/>
          </p:nvSpPr>
          <p:spPr>
            <a:xfrm>
              <a:off x="9239246" y="3038828"/>
              <a:ext cx="187559" cy="11545"/>
            </a:xfrm>
            <a:custGeom>
              <a:rect b="b" l="l" r="r" t="t"/>
              <a:pathLst>
                <a:path extrusionOk="0" h="305" w="4955">
                  <a:moveTo>
                    <a:pt x="0" y="1"/>
                  </a:moveTo>
                  <a:lnTo>
                    <a:pt x="0" y="305"/>
                  </a:lnTo>
                  <a:lnTo>
                    <a:pt x="4955" y="305"/>
                  </a:lnTo>
                  <a:lnTo>
                    <a:pt x="49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2"/>
            <p:cNvSpPr/>
            <p:nvPr/>
          </p:nvSpPr>
          <p:spPr>
            <a:xfrm>
              <a:off x="9180572" y="3044582"/>
              <a:ext cx="186424" cy="66772"/>
            </a:xfrm>
            <a:custGeom>
              <a:rect b="b" l="l" r="r" t="t"/>
              <a:pathLst>
                <a:path extrusionOk="0" h="1764" w="4925">
                  <a:moveTo>
                    <a:pt x="4651" y="1"/>
                  </a:moveTo>
                  <a:lnTo>
                    <a:pt x="4651" y="1520"/>
                  </a:lnTo>
                  <a:lnTo>
                    <a:pt x="0" y="1520"/>
                  </a:lnTo>
                  <a:lnTo>
                    <a:pt x="0" y="1764"/>
                  </a:lnTo>
                  <a:lnTo>
                    <a:pt x="4924" y="1764"/>
                  </a:lnTo>
                  <a:lnTo>
                    <a:pt x="49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2"/>
            <p:cNvSpPr/>
            <p:nvPr/>
          </p:nvSpPr>
          <p:spPr>
            <a:xfrm>
              <a:off x="9299055" y="3150460"/>
              <a:ext cx="147322" cy="11507"/>
            </a:xfrm>
            <a:custGeom>
              <a:rect b="b" l="l" r="r" t="t"/>
              <a:pathLst>
                <a:path extrusionOk="0" h="304" w="3892">
                  <a:moveTo>
                    <a:pt x="1" y="0"/>
                  </a:moveTo>
                  <a:lnTo>
                    <a:pt x="1" y="304"/>
                  </a:lnTo>
                  <a:lnTo>
                    <a:pt x="3892" y="304"/>
                  </a:lnTo>
                  <a:lnTo>
                    <a:pt x="3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2"/>
            <p:cNvSpPr/>
            <p:nvPr/>
          </p:nvSpPr>
          <p:spPr>
            <a:xfrm>
              <a:off x="9485487" y="3094057"/>
              <a:ext cx="136950" cy="62192"/>
            </a:xfrm>
            <a:custGeom>
              <a:rect b="b" l="l" r="r" t="t"/>
              <a:pathLst>
                <a:path extrusionOk="0" h="1643" w="3618">
                  <a:moveTo>
                    <a:pt x="0" y="1"/>
                  </a:moveTo>
                  <a:lnTo>
                    <a:pt x="0" y="1642"/>
                  </a:lnTo>
                  <a:lnTo>
                    <a:pt x="304" y="1642"/>
                  </a:lnTo>
                  <a:lnTo>
                    <a:pt x="304" y="274"/>
                  </a:lnTo>
                  <a:lnTo>
                    <a:pt x="3617" y="274"/>
                  </a:lnTo>
                  <a:lnTo>
                    <a:pt x="36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2"/>
            <p:cNvSpPr/>
            <p:nvPr/>
          </p:nvSpPr>
          <p:spPr>
            <a:xfrm>
              <a:off x="9551051" y="3046891"/>
              <a:ext cx="11545" cy="49511"/>
            </a:xfrm>
            <a:custGeom>
              <a:rect b="b" l="l" r="r" t="t"/>
              <a:pathLst>
                <a:path extrusionOk="0" h="1308" w="305">
                  <a:moveTo>
                    <a:pt x="1" y="0"/>
                  </a:moveTo>
                  <a:lnTo>
                    <a:pt x="1" y="1307"/>
                  </a:lnTo>
                  <a:lnTo>
                    <a:pt x="305" y="1307"/>
                  </a:lnTo>
                  <a:lnTo>
                    <a:pt x="3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2"/>
            <p:cNvSpPr/>
            <p:nvPr/>
          </p:nvSpPr>
          <p:spPr>
            <a:xfrm>
              <a:off x="9424504" y="3038828"/>
              <a:ext cx="193313" cy="13854"/>
            </a:xfrm>
            <a:custGeom>
              <a:rect b="b" l="l" r="r" t="t"/>
              <a:pathLst>
                <a:path extrusionOk="0" h="366" w="5107">
                  <a:moveTo>
                    <a:pt x="30" y="1"/>
                  </a:moveTo>
                  <a:lnTo>
                    <a:pt x="0" y="305"/>
                  </a:lnTo>
                  <a:lnTo>
                    <a:pt x="5107" y="365"/>
                  </a:lnTo>
                  <a:lnTo>
                    <a:pt x="5107" y="61"/>
                  </a:lnTo>
                  <a:lnTo>
                    <a:pt x="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2"/>
            <p:cNvSpPr/>
            <p:nvPr/>
          </p:nvSpPr>
          <p:spPr>
            <a:xfrm>
              <a:off x="9488932" y="2979018"/>
              <a:ext cx="187559" cy="67907"/>
            </a:xfrm>
            <a:custGeom>
              <a:rect b="b" l="l" r="r" t="t"/>
              <a:pathLst>
                <a:path extrusionOk="0" h="1794" w="4955">
                  <a:moveTo>
                    <a:pt x="0" y="0"/>
                  </a:moveTo>
                  <a:lnTo>
                    <a:pt x="0" y="1793"/>
                  </a:lnTo>
                  <a:lnTo>
                    <a:pt x="274" y="1793"/>
                  </a:lnTo>
                  <a:lnTo>
                    <a:pt x="274" y="274"/>
                  </a:lnTo>
                  <a:lnTo>
                    <a:pt x="4955" y="274"/>
                  </a:lnTo>
                  <a:lnTo>
                    <a:pt x="49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2"/>
            <p:cNvSpPr/>
            <p:nvPr/>
          </p:nvSpPr>
          <p:spPr>
            <a:xfrm>
              <a:off x="9410687" y="2928370"/>
              <a:ext cx="146149" cy="11545"/>
            </a:xfrm>
            <a:custGeom>
              <a:rect b="b" l="l" r="r" t="t"/>
              <a:pathLst>
                <a:path extrusionOk="0" h="305" w="3861">
                  <a:moveTo>
                    <a:pt x="0" y="1"/>
                  </a:moveTo>
                  <a:lnTo>
                    <a:pt x="0" y="305"/>
                  </a:lnTo>
                  <a:lnTo>
                    <a:pt x="3861" y="305"/>
                  </a:lnTo>
                  <a:lnTo>
                    <a:pt x="3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
            <p:cNvSpPr/>
            <p:nvPr/>
          </p:nvSpPr>
          <p:spPr>
            <a:xfrm>
              <a:off x="8791658" y="1830715"/>
              <a:ext cx="115072" cy="57574"/>
            </a:xfrm>
            <a:custGeom>
              <a:rect b="b" l="l" r="r" t="t"/>
              <a:pathLst>
                <a:path extrusionOk="0" h="1521"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2"/>
            <p:cNvSpPr/>
            <p:nvPr/>
          </p:nvSpPr>
          <p:spPr>
            <a:xfrm>
              <a:off x="8950456" y="1888253"/>
              <a:ext cx="115072" cy="57536"/>
            </a:xfrm>
            <a:custGeom>
              <a:rect b="b" l="l" r="r" t="t"/>
              <a:pathLst>
                <a:path extrusionOk="0" h="1520" w="3040">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2"/>
            <p:cNvSpPr/>
            <p:nvPr/>
          </p:nvSpPr>
          <p:spPr>
            <a:xfrm>
              <a:off x="9094264" y="1801946"/>
              <a:ext cx="115109" cy="57574"/>
            </a:xfrm>
            <a:custGeom>
              <a:rect b="b" l="l" r="r" t="t"/>
              <a:pathLst>
                <a:path extrusionOk="0" h="1521" w="3041">
                  <a:moveTo>
                    <a:pt x="0" y="0"/>
                  </a:moveTo>
                  <a:lnTo>
                    <a:pt x="0"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2"/>
            <p:cNvSpPr/>
            <p:nvPr/>
          </p:nvSpPr>
          <p:spPr>
            <a:xfrm>
              <a:off x="9539543" y="1830715"/>
              <a:ext cx="115109" cy="57574"/>
            </a:xfrm>
            <a:custGeom>
              <a:rect b="b" l="l" r="r" t="t"/>
              <a:pathLst>
                <a:path extrusionOk="0" h="1521"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2"/>
            <p:cNvSpPr/>
            <p:nvPr/>
          </p:nvSpPr>
          <p:spPr>
            <a:xfrm>
              <a:off x="9842150" y="1888253"/>
              <a:ext cx="115109" cy="57536"/>
            </a:xfrm>
            <a:custGeom>
              <a:rect b="b" l="l" r="r" t="t"/>
              <a:pathLst>
                <a:path extrusionOk="0" h="1520" w="3041">
                  <a:moveTo>
                    <a:pt x="1" y="0"/>
                  </a:moveTo>
                  <a:lnTo>
                    <a:pt x="1" y="1520"/>
                  </a:lnTo>
                  <a:lnTo>
                    <a:pt x="3040" y="1520"/>
                  </a:lnTo>
                  <a:lnTo>
                    <a:pt x="3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2"/>
            <p:cNvSpPr/>
            <p:nvPr/>
          </p:nvSpPr>
          <p:spPr>
            <a:xfrm>
              <a:off x="8791658" y="2751175"/>
              <a:ext cx="115072" cy="57574"/>
            </a:xfrm>
            <a:custGeom>
              <a:rect b="b" l="l" r="r" t="t"/>
              <a:pathLst>
                <a:path extrusionOk="0" h="1521" w="3040">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2"/>
            <p:cNvSpPr/>
            <p:nvPr/>
          </p:nvSpPr>
          <p:spPr>
            <a:xfrm>
              <a:off x="8950456" y="2808713"/>
              <a:ext cx="115072" cy="57574"/>
            </a:xfrm>
            <a:custGeom>
              <a:rect b="b" l="l" r="r" t="t"/>
              <a:pathLst>
                <a:path extrusionOk="0" h="1521" w="3040">
                  <a:moveTo>
                    <a:pt x="0" y="1"/>
                  </a:moveTo>
                  <a:lnTo>
                    <a:pt x="0"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2"/>
            <p:cNvSpPr/>
            <p:nvPr/>
          </p:nvSpPr>
          <p:spPr>
            <a:xfrm>
              <a:off x="9094264" y="2722406"/>
              <a:ext cx="115109" cy="57574"/>
            </a:xfrm>
            <a:custGeom>
              <a:rect b="b" l="l" r="r" t="t"/>
              <a:pathLst>
                <a:path extrusionOk="0" h="1521" w="3041">
                  <a:moveTo>
                    <a:pt x="0" y="1"/>
                  </a:moveTo>
                  <a:lnTo>
                    <a:pt x="0"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2"/>
            <p:cNvSpPr/>
            <p:nvPr/>
          </p:nvSpPr>
          <p:spPr>
            <a:xfrm>
              <a:off x="9539543" y="2751175"/>
              <a:ext cx="115109" cy="57574"/>
            </a:xfrm>
            <a:custGeom>
              <a:rect b="b" l="l" r="r" t="t"/>
              <a:pathLst>
                <a:path extrusionOk="0" h="1521" w="3041">
                  <a:moveTo>
                    <a:pt x="1" y="1"/>
                  </a:moveTo>
                  <a:lnTo>
                    <a:pt x="1" y="1521"/>
                  </a:lnTo>
                  <a:lnTo>
                    <a:pt x="3040" y="1521"/>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2"/>
            <p:cNvSpPr/>
            <p:nvPr/>
          </p:nvSpPr>
          <p:spPr>
            <a:xfrm>
              <a:off x="9842150" y="2808713"/>
              <a:ext cx="115109" cy="57574"/>
            </a:xfrm>
            <a:custGeom>
              <a:rect b="b" l="l" r="r" t="t"/>
              <a:pathLst>
                <a:path extrusionOk="0" h="1521" w="3041">
                  <a:moveTo>
                    <a:pt x="1" y="1"/>
                  </a:moveTo>
                  <a:lnTo>
                    <a:pt x="1" y="1520"/>
                  </a:lnTo>
                  <a:lnTo>
                    <a:pt x="3040" y="1520"/>
                  </a:lnTo>
                  <a:lnTo>
                    <a:pt x="3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2"/>
            <p:cNvSpPr/>
            <p:nvPr/>
          </p:nvSpPr>
          <p:spPr>
            <a:xfrm>
              <a:off x="8791658" y="3455336"/>
              <a:ext cx="475200" cy="619040"/>
            </a:xfrm>
            <a:custGeom>
              <a:rect b="b" l="l" r="r" t="t"/>
              <a:pathLst>
                <a:path extrusionOk="0" h="16354" w="12554">
                  <a:moveTo>
                    <a:pt x="0" y="1"/>
                  </a:moveTo>
                  <a:lnTo>
                    <a:pt x="0"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2"/>
            <p:cNvSpPr/>
            <p:nvPr/>
          </p:nvSpPr>
          <p:spPr>
            <a:xfrm>
              <a:off x="8877965" y="3671672"/>
              <a:ext cx="309520" cy="402713"/>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2"/>
            <p:cNvSpPr/>
            <p:nvPr/>
          </p:nvSpPr>
          <p:spPr>
            <a:xfrm>
              <a:off x="9510774" y="3455336"/>
              <a:ext cx="475238" cy="619040"/>
            </a:xfrm>
            <a:custGeom>
              <a:rect b="b" l="l" r="r" t="t"/>
              <a:pathLst>
                <a:path extrusionOk="0" h="16354" w="12555">
                  <a:moveTo>
                    <a:pt x="1" y="1"/>
                  </a:moveTo>
                  <a:lnTo>
                    <a:pt x="1" y="16354"/>
                  </a:lnTo>
                  <a:lnTo>
                    <a:pt x="12554" y="16354"/>
                  </a:lnTo>
                  <a:lnTo>
                    <a:pt x="12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2"/>
            <p:cNvSpPr/>
            <p:nvPr/>
          </p:nvSpPr>
          <p:spPr>
            <a:xfrm>
              <a:off x="8705350" y="3311529"/>
              <a:ext cx="1409476" cy="216327"/>
            </a:xfrm>
            <a:custGeom>
              <a:rect b="b" l="l" r="r" t="t"/>
              <a:pathLst>
                <a:path extrusionOk="0" h="5715" w="37236">
                  <a:moveTo>
                    <a:pt x="1" y="0"/>
                  </a:moveTo>
                  <a:lnTo>
                    <a:pt x="1" y="5715"/>
                  </a:lnTo>
                  <a:lnTo>
                    <a:pt x="37235" y="5715"/>
                  </a:lnTo>
                  <a:lnTo>
                    <a:pt x="37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
            <p:cNvSpPr/>
            <p:nvPr/>
          </p:nvSpPr>
          <p:spPr>
            <a:xfrm>
              <a:off x="8705350" y="3311529"/>
              <a:ext cx="1409476" cy="101293"/>
            </a:xfrm>
            <a:custGeom>
              <a:rect b="b" l="l" r="r" t="t"/>
              <a:pathLst>
                <a:path extrusionOk="0" h="2676" w="37236">
                  <a:moveTo>
                    <a:pt x="1" y="0"/>
                  </a:moveTo>
                  <a:lnTo>
                    <a:pt x="1" y="2675"/>
                  </a:lnTo>
                  <a:lnTo>
                    <a:pt x="37235" y="2675"/>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2"/>
            <p:cNvSpPr/>
            <p:nvPr/>
          </p:nvSpPr>
          <p:spPr>
            <a:xfrm>
              <a:off x="9597082" y="3671672"/>
              <a:ext cx="309520" cy="402713"/>
            </a:xfrm>
            <a:custGeom>
              <a:rect b="b" l="l" r="r" t="t"/>
              <a:pathLst>
                <a:path extrusionOk="0" h="10639" w="8177">
                  <a:moveTo>
                    <a:pt x="0" y="0"/>
                  </a:moveTo>
                  <a:lnTo>
                    <a:pt x="0" y="10639"/>
                  </a:lnTo>
                  <a:lnTo>
                    <a:pt x="8177" y="10639"/>
                  </a:lnTo>
                  <a:lnTo>
                    <a:pt x="8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2"/>
            <p:cNvSpPr/>
            <p:nvPr/>
          </p:nvSpPr>
          <p:spPr>
            <a:xfrm>
              <a:off x="9503885" y="1223195"/>
              <a:ext cx="524674" cy="96675"/>
            </a:xfrm>
            <a:custGeom>
              <a:rect b="b" l="l" r="r" t="t"/>
              <a:pathLst>
                <a:path extrusionOk="0" h="2554" w="13861">
                  <a:moveTo>
                    <a:pt x="11277" y="0"/>
                  </a:moveTo>
                  <a:lnTo>
                    <a:pt x="2462" y="92"/>
                  </a:lnTo>
                  <a:lnTo>
                    <a:pt x="0" y="2554"/>
                  </a:lnTo>
                  <a:lnTo>
                    <a:pt x="13861" y="2554"/>
                  </a:lnTo>
                  <a:lnTo>
                    <a:pt x="112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32"/>
          <p:cNvGrpSpPr/>
          <p:nvPr/>
        </p:nvGrpSpPr>
        <p:grpSpPr>
          <a:xfrm>
            <a:off x="7105650" y="2800275"/>
            <a:ext cx="2230704" cy="1830874"/>
            <a:chOff x="6953250" y="2800275"/>
            <a:chExt cx="2230704" cy="1830874"/>
          </a:xfrm>
        </p:grpSpPr>
        <p:sp>
          <p:nvSpPr>
            <p:cNvPr id="3144" name="Google Shape;3144;p32"/>
            <p:cNvSpPr/>
            <p:nvPr/>
          </p:nvSpPr>
          <p:spPr>
            <a:xfrm>
              <a:off x="6953250" y="2800275"/>
              <a:ext cx="218239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
            <p:cNvSpPr/>
            <p:nvPr/>
          </p:nvSpPr>
          <p:spPr>
            <a:xfrm flipH="1">
              <a:off x="7107163" y="325128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32"/>
          <p:cNvGrpSpPr/>
          <p:nvPr/>
        </p:nvGrpSpPr>
        <p:grpSpPr>
          <a:xfrm>
            <a:off x="4562405" y="4025808"/>
            <a:ext cx="4621553" cy="1155413"/>
            <a:chOff x="4680405" y="4521483"/>
            <a:chExt cx="4621553" cy="1155413"/>
          </a:xfrm>
        </p:grpSpPr>
        <p:sp>
          <p:nvSpPr>
            <p:cNvPr id="3147" name="Google Shape;3147;p32"/>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2"/>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2"/>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2"/>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2"/>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2"/>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32"/>
          <p:cNvGrpSpPr/>
          <p:nvPr/>
        </p:nvGrpSpPr>
        <p:grpSpPr>
          <a:xfrm>
            <a:off x="-39938" y="4025808"/>
            <a:ext cx="4615033" cy="1157300"/>
            <a:chOff x="78062" y="4521483"/>
            <a:chExt cx="4615033" cy="1157300"/>
          </a:xfrm>
        </p:grpSpPr>
        <p:sp>
          <p:nvSpPr>
            <p:cNvPr id="3154" name="Google Shape;3154;p32"/>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2"/>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2"/>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2"/>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2"/>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2"/>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2"/>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2"/>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2"/>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2"/>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2"/>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2"/>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2"/>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2"/>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2"/>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2"/>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2"/>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2"/>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2"/>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2"/>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2"/>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2"/>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2"/>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2"/>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2"/>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32"/>
          <p:cNvGrpSpPr/>
          <p:nvPr/>
        </p:nvGrpSpPr>
        <p:grpSpPr>
          <a:xfrm>
            <a:off x="4562400" y="377491"/>
            <a:ext cx="3880251" cy="5226109"/>
            <a:chOff x="4881069" y="-13622"/>
            <a:chExt cx="4229156" cy="5696032"/>
          </a:xfrm>
        </p:grpSpPr>
        <p:sp>
          <p:nvSpPr>
            <p:cNvPr id="3181" name="Google Shape;3181;p32"/>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2"/>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2"/>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4" name="Google Shape;3184;p32"/>
          <p:cNvSpPr/>
          <p:nvPr/>
        </p:nvSpPr>
        <p:spPr>
          <a:xfrm>
            <a:off x="4782527" y="37750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2"/>
          <p:cNvSpPr txBox="1"/>
          <p:nvPr>
            <p:ph type="title"/>
          </p:nvPr>
        </p:nvSpPr>
        <p:spPr>
          <a:xfrm>
            <a:off x="714300" y="397200"/>
            <a:ext cx="3857700" cy="6669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4800"/>
              <a:buNone/>
              <a:defRPr sz="4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186" name="Google Shape;3186;p32"/>
          <p:cNvSpPr txBox="1"/>
          <p:nvPr>
            <p:ph idx="1" type="subTitle"/>
          </p:nvPr>
        </p:nvSpPr>
        <p:spPr>
          <a:xfrm>
            <a:off x="714300" y="1009650"/>
            <a:ext cx="3857700" cy="14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87" name="Google Shape;3187;p32"/>
          <p:cNvSpPr txBox="1"/>
          <p:nvPr/>
        </p:nvSpPr>
        <p:spPr>
          <a:xfrm>
            <a:off x="714450" y="2990700"/>
            <a:ext cx="29997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Dosis Medium"/>
                <a:ea typeface="Dosis Medium"/>
                <a:cs typeface="Dosis Medium"/>
                <a:sym typeface="Dosis Medium"/>
              </a:rPr>
              <a:t>CREDITS: This presentation template was created by </a:t>
            </a:r>
            <a:r>
              <a:rPr b="1" lang="en" sz="1200">
                <a:solidFill>
                  <a:schemeClr val="dk1"/>
                </a:solidFill>
                <a:uFill>
                  <a:noFill/>
                </a:uFill>
                <a:latin typeface="Dosis"/>
                <a:ea typeface="Dosis"/>
                <a:cs typeface="Dosis"/>
                <a:sym typeface="Dosis"/>
                <a:hlinkClick r:id="rId2">
                  <a:extLst>
                    <a:ext uri="{A12FA001-AC4F-418D-AE19-62706E023703}">
                      <ahyp:hlinkClr val="tx"/>
                    </a:ext>
                  </a:extLst>
                </a:hlinkClick>
              </a:rPr>
              <a:t>Slidesgo</a:t>
            </a:r>
            <a:r>
              <a:rPr lang="en" sz="1200">
                <a:solidFill>
                  <a:schemeClr val="dk1"/>
                </a:solidFill>
                <a:latin typeface="Dosis Medium"/>
                <a:ea typeface="Dosis Medium"/>
                <a:cs typeface="Dosis Medium"/>
                <a:sym typeface="Dosis Medium"/>
              </a:rPr>
              <a:t>, including icons by </a:t>
            </a:r>
            <a:r>
              <a:rPr b="1" lang="en" sz="1200">
                <a:solidFill>
                  <a:schemeClr val="dk1"/>
                </a:solidFill>
                <a:uFill>
                  <a:noFill/>
                </a:uFill>
                <a:latin typeface="Dosis"/>
                <a:ea typeface="Dosis"/>
                <a:cs typeface="Dosis"/>
                <a:sym typeface="Dosis"/>
                <a:hlinkClick r:id="rId3">
                  <a:extLst>
                    <a:ext uri="{A12FA001-AC4F-418D-AE19-62706E023703}">
                      <ahyp:hlinkClr val="tx"/>
                    </a:ext>
                  </a:extLst>
                </a:hlinkClick>
              </a:rPr>
              <a:t>Flaticon</a:t>
            </a:r>
            <a:r>
              <a:rPr lang="en" sz="1200">
                <a:solidFill>
                  <a:schemeClr val="dk1"/>
                </a:solidFill>
                <a:latin typeface="Dosis Medium"/>
                <a:ea typeface="Dosis Medium"/>
                <a:cs typeface="Dosis Medium"/>
                <a:sym typeface="Dosis Medium"/>
              </a:rPr>
              <a:t> and infographics &amp; images by </a:t>
            </a:r>
            <a:r>
              <a:rPr b="1" lang="en" sz="1200">
                <a:solidFill>
                  <a:schemeClr val="dk1"/>
                </a:solidFill>
                <a:uFill>
                  <a:noFill/>
                </a:uFill>
                <a:latin typeface="Dosis"/>
                <a:ea typeface="Dosis"/>
                <a:cs typeface="Dosis"/>
                <a:sym typeface="Dosis"/>
                <a:hlinkClick r:id="rId4">
                  <a:extLst>
                    <a:ext uri="{A12FA001-AC4F-418D-AE19-62706E023703}">
                      <ahyp:hlinkClr val="tx"/>
                    </a:ext>
                  </a:extLst>
                </a:hlinkClick>
              </a:rPr>
              <a:t>Freepik</a:t>
            </a:r>
            <a:endParaRPr b="1" sz="1200">
              <a:solidFill>
                <a:schemeClr val="dk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3188" name="Shape 3188"/>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3189" name="Shape 3189"/>
        <p:cNvGrpSpPr/>
        <p:nvPr/>
      </p:nvGrpSpPr>
      <p:grpSpPr>
        <a:xfrm>
          <a:off x="0" y="0"/>
          <a:ext cx="0" cy="0"/>
          <a:chOff x="0" y="0"/>
          <a:chExt cx="0" cy="0"/>
        </a:xfrm>
      </p:grpSpPr>
      <p:sp>
        <p:nvSpPr>
          <p:cNvPr id="3190" name="Google Shape;3190;p34"/>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flipH="1">
            <a:off x="7591670" y="981765"/>
            <a:ext cx="1851941" cy="52109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6633565" y="88082"/>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470563" y="454911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713462" y="3374802"/>
            <a:ext cx="2251928" cy="673921"/>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flipH="1">
            <a:off x="1538474" y="4048723"/>
            <a:ext cx="1569565" cy="441613"/>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8045373" y="88077"/>
            <a:ext cx="2251918" cy="633612"/>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3197" name="Shape 3197"/>
        <p:cNvGrpSpPr/>
        <p:nvPr/>
      </p:nvGrpSpPr>
      <p:grpSpPr>
        <a:xfrm>
          <a:off x="0" y="0"/>
          <a:ext cx="0" cy="0"/>
          <a:chOff x="0" y="0"/>
          <a:chExt cx="0" cy="0"/>
        </a:xfrm>
      </p:grpSpPr>
      <p:sp>
        <p:nvSpPr>
          <p:cNvPr id="3198" name="Google Shape;3198;p35"/>
          <p:cNvSpPr/>
          <p:nvPr/>
        </p:nvSpPr>
        <p:spPr>
          <a:xfrm flipH="1">
            <a:off x="6808970" y="1134240"/>
            <a:ext cx="1851941" cy="52109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5"/>
          <p:cNvSpPr/>
          <p:nvPr/>
        </p:nvSpPr>
        <p:spPr>
          <a:xfrm>
            <a:off x="5428240" y="68780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5"/>
          <p:cNvSpPr/>
          <p:nvPr/>
        </p:nvSpPr>
        <p:spPr>
          <a:xfrm>
            <a:off x="7799538" y="389800"/>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5"/>
          <p:cNvSpPr/>
          <p:nvPr/>
        </p:nvSpPr>
        <p:spPr>
          <a:xfrm flipH="1">
            <a:off x="-411674" y="268815"/>
            <a:ext cx="2251928" cy="673921"/>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5"/>
          <p:cNvSpPr/>
          <p:nvPr/>
        </p:nvSpPr>
        <p:spPr>
          <a:xfrm flipH="1">
            <a:off x="2717624" y="107998"/>
            <a:ext cx="1569565" cy="441613"/>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5"/>
          <p:cNvSpPr/>
          <p:nvPr/>
        </p:nvSpPr>
        <p:spPr>
          <a:xfrm>
            <a:off x="3176323" y="1077977"/>
            <a:ext cx="2251918" cy="633612"/>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35"/>
          <p:cNvGrpSpPr/>
          <p:nvPr/>
        </p:nvGrpSpPr>
        <p:grpSpPr>
          <a:xfrm>
            <a:off x="0" y="4025800"/>
            <a:ext cx="9270568" cy="1157313"/>
            <a:chOff x="0" y="4025800"/>
            <a:chExt cx="9270568" cy="1157313"/>
          </a:xfrm>
        </p:grpSpPr>
        <p:sp>
          <p:nvSpPr>
            <p:cNvPr id="3205" name="Google Shape;3205;p35"/>
            <p:cNvSpPr/>
            <p:nvPr/>
          </p:nvSpPr>
          <p:spPr>
            <a:xfrm>
              <a:off x="0" y="4027700"/>
              <a:ext cx="919918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5"/>
            <p:cNvSpPr/>
            <p:nvPr/>
          </p:nvSpPr>
          <p:spPr>
            <a:xfrm>
              <a:off x="5300" y="4025800"/>
              <a:ext cx="9143968" cy="307834"/>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5"/>
            <p:cNvSpPr/>
            <p:nvPr/>
          </p:nvSpPr>
          <p:spPr>
            <a:xfrm>
              <a:off x="10475" y="4333600"/>
              <a:ext cx="9199186" cy="147527"/>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5"/>
            <p:cNvSpPr/>
            <p:nvPr/>
          </p:nvSpPr>
          <p:spPr>
            <a:xfrm>
              <a:off x="91806" y="4083943"/>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5"/>
            <p:cNvSpPr/>
            <p:nvPr/>
          </p:nvSpPr>
          <p:spPr>
            <a:xfrm>
              <a:off x="435989" y="4099569"/>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5"/>
            <p:cNvSpPr/>
            <p:nvPr/>
          </p:nvSpPr>
          <p:spPr>
            <a:xfrm>
              <a:off x="239327" y="4173297"/>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5"/>
            <p:cNvSpPr/>
            <p:nvPr/>
          </p:nvSpPr>
          <p:spPr>
            <a:xfrm>
              <a:off x="816535" y="4226417"/>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5"/>
            <p:cNvSpPr/>
            <p:nvPr/>
          </p:nvSpPr>
          <p:spPr>
            <a:xfrm>
              <a:off x="3263053" y="4083943"/>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5"/>
            <p:cNvSpPr/>
            <p:nvPr/>
          </p:nvSpPr>
          <p:spPr>
            <a:xfrm>
              <a:off x="3607236" y="4099569"/>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5"/>
            <p:cNvSpPr/>
            <p:nvPr/>
          </p:nvSpPr>
          <p:spPr>
            <a:xfrm>
              <a:off x="3410573" y="4173297"/>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5"/>
            <p:cNvSpPr/>
            <p:nvPr/>
          </p:nvSpPr>
          <p:spPr>
            <a:xfrm>
              <a:off x="3987781" y="4226417"/>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5"/>
            <p:cNvSpPr/>
            <p:nvPr/>
          </p:nvSpPr>
          <p:spPr>
            <a:xfrm>
              <a:off x="2869728" y="4139878"/>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1566821" y="4698517"/>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1910972" y="4714142"/>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1714310" y="4787903"/>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2291550" y="4840991"/>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5"/>
            <p:cNvSpPr/>
            <p:nvPr/>
          </p:nvSpPr>
          <p:spPr>
            <a:xfrm>
              <a:off x="1173497" y="4754452"/>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5"/>
            <p:cNvSpPr/>
            <p:nvPr/>
          </p:nvSpPr>
          <p:spPr>
            <a:xfrm>
              <a:off x="5299"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162385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359937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140652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1652357" y="4099310"/>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71818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676908" y="5056093"/>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591339" y="4972530"/>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1981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535657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7193449"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8660899"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flipH="1" rot="10800000">
              <a:off x="7880873" y="4604452"/>
              <a:ext cx="609669" cy="198653"/>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6212597" y="46867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7467763" y="4091368"/>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7370983" y="418661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6071448" y="4260259"/>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5723631" y="4676730"/>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5530603" y="4226841"/>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4952425" y="4927953"/>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7193448" y="42253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7988361" y="409269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6956960" y="4222930"/>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7939871" y="4926417"/>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8664600" y="5068891"/>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7546547" y="4982352"/>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bg>
      <p:bgPr>
        <a:solidFill>
          <a:schemeClr val="lt2"/>
        </a:solidFill>
      </p:bgPr>
    </p:bg>
    <p:spTree>
      <p:nvGrpSpPr>
        <p:cNvPr id="3248" name="Shape 3248"/>
        <p:cNvGrpSpPr/>
        <p:nvPr/>
      </p:nvGrpSpPr>
      <p:grpSpPr>
        <a:xfrm>
          <a:off x="0" y="0"/>
          <a:ext cx="0" cy="0"/>
          <a:chOff x="0" y="0"/>
          <a:chExt cx="0" cy="0"/>
        </a:xfrm>
      </p:grpSpPr>
      <p:grpSp>
        <p:nvGrpSpPr>
          <p:cNvPr id="3249" name="Google Shape;3249;p36"/>
          <p:cNvGrpSpPr/>
          <p:nvPr/>
        </p:nvGrpSpPr>
        <p:grpSpPr>
          <a:xfrm flipH="1">
            <a:off x="-81025" y="2800275"/>
            <a:ext cx="2230704" cy="1830874"/>
            <a:chOff x="6953250" y="2800275"/>
            <a:chExt cx="2230704" cy="1830874"/>
          </a:xfrm>
        </p:grpSpPr>
        <p:sp>
          <p:nvSpPr>
            <p:cNvPr id="3250" name="Google Shape;3250;p36"/>
            <p:cNvSpPr/>
            <p:nvPr/>
          </p:nvSpPr>
          <p:spPr>
            <a:xfrm>
              <a:off x="6953250" y="2800275"/>
              <a:ext cx="218239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6"/>
            <p:cNvSpPr/>
            <p:nvPr/>
          </p:nvSpPr>
          <p:spPr>
            <a:xfrm flipH="1">
              <a:off x="7107163" y="325128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2" name="Google Shape;3252;p36"/>
          <p:cNvSpPr/>
          <p:nvPr/>
        </p:nvSpPr>
        <p:spPr>
          <a:xfrm>
            <a:off x="8664600" y="5068891"/>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3" name="Google Shape;3253;p36"/>
          <p:cNvGrpSpPr/>
          <p:nvPr/>
        </p:nvGrpSpPr>
        <p:grpSpPr>
          <a:xfrm>
            <a:off x="-8" y="4025800"/>
            <a:ext cx="9183969" cy="1155413"/>
            <a:chOff x="-8" y="4025800"/>
            <a:chExt cx="9183969" cy="1155413"/>
          </a:xfrm>
        </p:grpSpPr>
        <p:sp>
          <p:nvSpPr>
            <p:cNvPr id="3254" name="Google Shape;3254;p36"/>
            <p:cNvSpPr/>
            <p:nvPr/>
          </p:nvSpPr>
          <p:spPr>
            <a:xfrm>
              <a:off x="142" y="4025800"/>
              <a:ext cx="9183819"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6"/>
            <p:cNvSpPr/>
            <p:nvPr/>
          </p:nvSpPr>
          <p:spPr>
            <a:xfrm>
              <a:off x="-8" y="4025800"/>
              <a:ext cx="9183819" cy="307834"/>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6"/>
            <p:cNvSpPr/>
            <p:nvPr/>
          </p:nvSpPr>
          <p:spPr>
            <a:xfrm>
              <a:off x="142" y="4333600"/>
              <a:ext cx="9183819" cy="147505"/>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6"/>
            <p:cNvSpPr/>
            <p:nvPr/>
          </p:nvSpPr>
          <p:spPr>
            <a:xfrm>
              <a:off x="505899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6"/>
            <p:cNvSpPr/>
            <p:nvPr/>
          </p:nvSpPr>
          <p:spPr>
            <a:xfrm>
              <a:off x="6448440"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6"/>
            <p:cNvSpPr/>
            <p:nvPr/>
          </p:nvSpPr>
          <p:spPr>
            <a:xfrm>
              <a:off x="8058165" y="4800681"/>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6"/>
            <p:cNvSpPr/>
            <p:nvPr/>
          </p:nvSpPr>
          <p:spPr>
            <a:xfrm>
              <a:off x="366954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6"/>
            <p:cNvSpPr/>
            <p:nvPr/>
          </p:nvSpPr>
          <p:spPr>
            <a:xfrm>
              <a:off x="228009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6"/>
            <p:cNvSpPr/>
            <p:nvPr/>
          </p:nvSpPr>
          <p:spPr>
            <a:xfrm>
              <a:off x="890644" y="4800681"/>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6"/>
            <p:cNvSpPr/>
            <p:nvPr/>
          </p:nvSpPr>
          <p:spPr>
            <a:xfrm>
              <a:off x="145" y="4800675"/>
              <a:ext cx="110773" cy="75749"/>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36"/>
          <p:cNvGrpSpPr/>
          <p:nvPr/>
        </p:nvGrpSpPr>
        <p:grpSpPr>
          <a:xfrm>
            <a:off x="4562400" y="377491"/>
            <a:ext cx="3880251" cy="5226109"/>
            <a:chOff x="4881069" y="-13622"/>
            <a:chExt cx="4229156" cy="5696032"/>
          </a:xfrm>
        </p:grpSpPr>
        <p:sp>
          <p:nvSpPr>
            <p:cNvPr id="3265" name="Google Shape;3265;p36"/>
            <p:cNvSpPr/>
            <p:nvPr/>
          </p:nvSpPr>
          <p:spPr>
            <a:xfrm>
              <a:off x="4881069" y="495115"/>
              <a:ext cx="3163312" cy="5187295"/>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6"/>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6"/>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8" name="Google Shape;3268;p36"/>
          <p:cNvSpPr/>
          <p:nvPr/>
        </p:nvSpPr>
        <p:spPr>
          <a:xfrm>
            <a:off x="8442640" y="20540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6"/>
          <p:cNvSpPr/>
          <p:nvPr/>
        </p:nvSpPr>
        <p:spPr>
          <a:xfrm>
            <a:off x="6988198" y="809802"/>
            <a:ext cx="2251918" cy="633612"/>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6"/>
          <p:cNvSpPr/>
          <p:nvPr/>
        </p:nvSpPr>
        <p:spPr>
          <a:xfrm flipH="1">
            <a:off x="-350110" y="377507"/>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9" name="Shape 559"/>
        <p:cNvGrpSpPr/>
        <p:nvPr/>
      </p:nvGrpSpPr>
      <p:grpSpPr>
        <a:xfrm>
          <a:off x="0" y="0"/>
          <a:ext cx="0" cy="0"/>
          <a:chOff x="0" y="0"/>
          <a:chExt cx="0" cy="0"/>
        </a:xfrm>
      </p:grpSpPr>
      <p:sp>
        <p:nvSpPr>
          <p:cNvPr id="560" name="Google Shape;560;p5"/>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62" name="Google Shape;562;p5"/>
          <p:cNvSpPr txBox="1"/>
          <p:nvPr>
            <p:ph idx="2" type="title"/>
          </p:nvPr>
        </p:nvSpPr>
        <p:spPr>
          <a:xfrm>
            <a:off x="2229813" y="2470850"/>
            <a:ext cx="203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563" name="Google Shape;563;p5"/>
          <p:cNvSpPr txBox="1"/>
          <p:nvPr>
            <p:ph idx="1" type="subTitle"/>
          </p:nvPr>
        </p:nvSpPr>
        <p:spPr>
          <a:xfrm>
            <a:off x="2229813" y="2906224"/>
            <a:ext cx="2031600" cy="7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4" name="Google Shape;564;p5"/>
          <p:cNvSpPr txBox="1"/>
          <p:nvPr>
            <p:ph idx="3" type="title"/>
          </p:nvPr>
        </p:nvSpPr>
        <p:spPr>
          <a:xfrm>
            <a:off x="4882573" y="2470850"/>
            <a:ext cx="20316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23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
        <p:nvSpPr>
          <p:cNvPr id="565" name="Google Shape;565;p5"/>
          <p:cNvSpPr txBox="1"/>
          <p:nvPr>
            <p:ph idx="4" type="subTitle"/>
          </p:nvPr>
        </p:nvSpPr>
        <p:spPr>
          <a:xfrm>
            <a:off x="4882573" y="2906224"/>
            <a:ext cx="2031600" cy="7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566" name="Google Shape;566;p5"/>
          <p:cNvGrpSpPr/>
          <p:nvPr/>
        </p:nvGrpSpPr>
        <p:grpSpPr>
          <a:xfrm>
            <a:off x="-39938" y="4025808"/>
            <a:ext cx="9223896" cy="1157300"/>
            <a:chOff x="-39938" y="4025808"/>
            <a:chExt cx="9223896" cy="1157300"/>
          </a:xfrm>
        </p:grpSpPr>
        <p:grpSp>
          <p:nvGrpSpPr>
            <p:cNvPr id="567" name="Google Shape;567;p5"/>
            <p:cNvGrpSpPr/>
            <p:nvPr/>
          </p:nvGrpSpPr>
          <p:grpSpPr>
            <a:xfrm>
              <a:off x="-39938" y="4025808"/>
              <a:ext cx="4615033" cy="1157300"/>
              <a:chOff x="-39938" y="4025808"/>
              <a:chExt cx="4615033" cy="1157300"/>
            </a:xfrm>
          </p:grpSpPr>
          <p:sp>
            <p:nvSpPr>
              <p:cNvPr id="568" name="Google Shape;568;p5"/>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
            <p:cNvGrpSpPr/>
            <p:nvPr/>
          </p:nvGrpSpPr>
          <p:grpSpPr>
            <a:xfrm>
              <a:off x="4562405" y="4025808"/>
              <a:ext cx="4621553" cy="1155413"/>
              <a:chOff x="4680405" y="4521483"/>
              <a:chExt cx="4621553" cy="1155413"/>
            </a:xfrm>
          </p:grpSpPr>
          <p:sp>
            <p:nvSpPr>
              <p:cNvPr id="578" name="Google Shape;578;p5"/>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 name="Google Shape;584;p5"/>
          <p:cNvGrpSpPr/>
          <p:nvPr/>
        </p:nvGrpSpPr>
        <p:grpSpPr>
          <a:xfrm>
            <a:off x="5538204" y="241699"/>
            <a:ext cx="3880247" cy="5220929"/>
            <a:chOff x="4881073" y="-13622"/>
            <a:chExt cx="4229152" cy="5690385"/>
          </a:xfrm>
        </p:grpSpPr>
        <p:sp>
          <p:nvSpPr>
            <p:cNvPr id="585" name="Google Shape;585;p5"/>
            <p:cNvSpPr/>
            <p:nvPr/>
          </p:nvSpPr>
          <p:spPr>
            <a:xfrm>
              <a:off x="4881073" y="588173"/>
              <a:ext cx="3163312" cy="5088590"/>
            </a:xfrm>
            <a:custGeom>
              <a:rect b="b" l="l" r="r" t="t"/>
              <a:pathLst>
                <a:path extrusionOk="0" h="157298" w="97784">
                  <a:moveTo>
                    <a:pt x="90944" y="395"/>
                  </a:moveTo>
                  <a:lnTo>
                    <a:pt x="0" y="146780"/>
                  </a:lnTo>
                  <a:lnTo>
                    <a:pt x="0" y="157297"/>
                  </a:lnTo>
                  <a:lnTo>
                    <a:pt x="57509" y="157297"/>
                  </a:lnTo>
                  <a:lnTo>
                    <a:pt x="97783" y="0"/>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a:off x="8016763" y="281355"/>
              <a:ext cx="1093462" cy="5395398"/>
            </a:xfrm>
            <a:custGeom>
              <a:rect b="b" l="l" r="r" t="t"/>
              <a:pathLst>
                <a:path extrusionOk="0" h="166782" w="33801">
                  <a:moveTo>
                    <a:pt x="4560" y="1"/>
                  </a:moveTo>
                  <a:lnTo>
                    <a:pt x="33801" y="153590"/>
                  </a:lnTo>
                  <a:lnTo>
                    <a:pt x="33801" y="166781"/>
                  </a:lnTo>
                  <a:lnTo>
                    <a:pt x="92" y="166781"/>
                  </a:lnTo>
                  <a:lnTo>
                    <a:pt x="1" y="1"/>
                  </a:lnTo>
                  <a:close/>
                </a:path>
              </a:pathLst>
            </a:custGeom>
            <a:solidFill>
              <a:srgbClr val="FFE650">
                <a:alpha val="33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a:off x="7573315" y="-13622"/>
              <a:ext cx="909585" cy="909585"/>
            </a:xfrm>
            <a:custGeom>
              <a:rect b="b" l="l" r="r" t="t"/>
              <a:pathLst>
                <a:path extrusionOk="0" h="28117" w="28117">
                  <a:moveTo>
                    <a:pt x="14043" y="0"/>
                  </a:moveTo>
                  <a:cubicBezTo>
                    <a:pt x="6293" y="0"/>
                    <a:pt x="1" y="6292"/>
                    <a:pt x="1" y="14043"/>
                  </a:cubicBezTo>
                  <a:cubicBezTo>
                    <a:pt x="1" y="21794"/>
                    <a:pt x="6293" y="28116"/>
                    <a:pt x="14043" y="28116"/>
                  </a:cubicBezTo>
                  <a:cubicBezTo>
                    <a:pt x="21794" y="28116"/>
                    <a:pt x="28117" y="21794"/>
                    <a:pt x="28117" y="14043"/>
                  </a:cubicBezTo>
                  <a:cubicBezTo>
                    <a:pt x="28117" y="6292"/>
                    <a:pt x="21794" y="0"/>
                    <a:pt x="14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5"/>
          <p:cNvSpPr/>
          <p:nvPr/>
        </p:nvSpPr>
        <p:spPr>
          <a:xfrm>
            <a:off x="-1261562" y="1687240"/>
            <a:ext cx="2794555" cy="835827"/>
          </a:xfrm>
          <a:custGeom>
            <a:rect b="b" l="l" r="r" t="t"/>
            <a:pathLst>
              <a:path extrusionOk="0" h="25837"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499"/>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a:off x="869763" y="135376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a:off x="-502953" y="304193"/>
            <a:ext cx="2031559" cy="607622"/>
          </a:xfrm>
          <a:custGeom>
            <a:rect b="b" l="l" r="r" t="t"/>
            <a:pathLst>
              <a:path extrusionOk="0" h="25837"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499"/>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a:off x="6625538" y="389800"/>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592" name="Shape 592"/>
        <p:cNvGrpSpPr/>
        <p:nvPr/>
      </p:nvGrpSpPr>
      <p:grpSpPr>
        <a:xfrm>
          <a:off x="0" y="0"/>
          <a:ext cx="0" cy="0"/>
          <a:chOff x="0" y="0"/>
          <a:chExt cx="0" cy="0"/>
        </a:xfrm>
      </p:grpSpPr>
      <p:sp>
        <p:nvSpPr>
          <p:cNvPr id="593" name="Google Shape;593;p6"/>
          <p:cNvSpPr/>
          <p:nvPr/>
        </p:nvSpPr>
        <p:spPr>
          <a:xfrm>
            <a:off x="7912678" y="187252"/>
            <a:ext cx="2421915" cy="724705"/>
          </a:xfrm>
          <a:custGeom>
            <a:rect b="b" l="l" r="r" t="t"/>
            <a:pathLst>
              <a:path extrusionOk="0" h="22402" w="74866">
                <a:moveTo>
                  <a:pt x="44774" y="0"/>
                </a:moveTo>
                <a:cubicBezTo>
                  <a:pt x="36354" y="0"/>
                  <a:pt x="33558" y="4894"/>
                  <a:pt x="32190" y="9058"/>
                </a:cubicBezTo>
                <a:cubicBezTo>
                  <a:pt x="32190" y="9058"/>
                  <a:pt x="29994" y="8263"/>
                  <a:pt x="27737" y="8263"/>
                </a:cubicBezTo>
                <a:cubicBezTo>
                  <a:pt x="25762" y="8263"/>
                  <a:pt x="23740" y="8872"/>
                  <a:pt x="23101" y="11156"/>
                </a:cubicBezTo>
                <a:cubicBezTo>
                  <a:pt x="23101" y="11156"/>
                  <a:pt x="21866" y="10820"/>
                  <a:pt x="20207" y="10820"/>
                </a:cubicBezTo>
                <a:cubicBezTo>
                  <a:pt x="17718" y="10820"/>
                  <a:pt x="14275" y="11575"/>
                  <a:pt x="12615" y="15350"/>
                </a:cubicBezTo>
                <a:cubicBezTo>
                  <a:pt x="12615" y="15351"/>
                  <a:pt x="12614" y="15351"/>
                  <a:pt x="12611" y="15351"/>
                </a:cubicBezTo>
                <a:cubicBezTo>
                  <a:pt x="12520" y="15351"/>
                  <a:pt x="10669" y="14838"/>
                  <a:pt x="8410" y="14838"/>
                </a:cubicBezTo>
                <a:cubicBezTo>
                  <a:pt x="4899" y="14838"/>
                  <a:pt x="404" y="16077"/>
                  <a:pt x="1" y="22402"/>
                </a:cubicBezTo>
                <a:lnTo>
                  <a:pt x="74865" y="22402"/>
                </a:lnTo>
                <a:cubicBezTo>
                  <a:pt x="74865" y="22402"/>
                  <a:pt x="72768" y="12614"/>
                  <a:pt x="65777" y="11186"/>
                </a:cubicBezTo>
                <a:cubicBezTo>
                  <a:pt x="64903" y="11011"/>
                  <a:pt x="64094" y="10935"/>
                  <a:pt x="63348" y="10935"/>
                </a:cubicBezTo>
                <a:cubicBezTo>
                  <a:pt x="58124" y="10935"/>
                  <a:pt x="55959" y="14681"/>
                  <a:pt x="55959" y="14681"/>
                </a:cubicBezTo>
                <a:cubicBezTo>
                  <a:pt x="55959" y="14681"/>
                  <a:pt x="53163" y="0"/>
                  <a:pt x="447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95" name="Google Shape;595;p6"/>
          <p:cNvSpPr/>
          <p:nvPr/>
        </p:nvSpPr>
        <p:spPr>
          <a:xfrm>
            <a:off x="714304" y="4604438"/>
            <a:ext cx="1480886" cy="442516"/>
          </a:xfrm>
          <a:custGeom>
            <a:rect b="b" l="l" r="r" t="t"/>
            <a:pathLst>
              <a:path extrusionOk="0" h="13679" w="45777">
                <a:moveTo>
                  <a:pt x="27387" y="0"/>
                </a:moveTo>
                <a:cubicBezTo>
                  <a:pt x="22250" y="0"/>
                  <a:pt x="20548" y="3009"/>
                  <a:pt x="19666" y="5562"/>
                </a:cubicBezTo>
                <a:cubicBezTo>
                  <a:pt x="19666" y="5562"/>
                  <a:pt x="18317" y="5066"/>
                  <a:pt x="16932" y="5066"/>
                </a:cubicBezTo>
                <a:cubicBezTo>
                  <a:pt x="15729" y="5066"/>
                  <a:pt x="14499" y="5440"/>
                  <a:pt x="14104" y="6839"/>
                </a:cubicBezTo>
                <a:cubicBezTo>
                  <a:pt x="14104" y="6839"/>
                  <a:pt x="13357" y="6637"/>
                  <a:pt x="12351" y="6637"/>
                </a:cubicBezTo>
                <a:cubicBezTo>
                  <a:pt x="10829" y="6637"/>
                  <a:pt x="8715" y="7099"/>
                  <a:pt x="7690" y="9423"/>
                </a:cubicBezTo>
                <a:cubicBezTo>
                  <a:pt x="7690" y="9410"/>
                  <a:pt x="6515" y="9060"/>
                  <a:pt x="5082" y="9060"/>
                </a:cubicBezTo>
                <a:cubicBezTo>
                  <a:pt x="2946" y="9060"/>
                  <a:pt x="237" y="9839"/>
                  <a:pt x="0" y="13678"/>
                </a:cubicBezTo>
                <a:lnTo>
                  <a:pt x="45776" y="13678"/>
                </a:lnTo>
                <a:cubicBezTo>
                  <a:pt x="45776" y="13678"/>
                  <a:pt x="44469" y="7690"/>
                  <a:pt x="40214" y="6839"/>
                </a:cubicBezTo>
                <a:cubicBezTo>
                  <a:pt x="39666" y="6726"/>
                  <a:pt x="39161" y="6677"/>
                  <a:pt x="38696" y="6677"/>
                </a:cubicBezTo>
                <a:cubicBezTo>
                  <a:pt x="35521" y="6677"/>
                  <a:pt x="34226" y="8967"/>
                  <a:pt x="34226" y="8967"/>
                </a:cubicBezTo>
                <a:cubicBezTo>
                  <a:pt x="34226" y="8967"/>
                  <a:pt x="32493" y="0"/>
                  <a:pt x="273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1118750" y="4100347"/>
            <a:ext cx="1924226" cy="575541"/>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6689426" y="86500"/>
            <a:ext cx="1223251" cy="344172"/>
          </a:xfrm>
          <a:custGeom>
            <a:rect b="b" l="l" r="r" t="t"/>
            <a:pathLst>
              <a:path extrusionOk="0" h="10639" w="37813">
                <a:moveTo>
                  <a:pt x="14287" y="0"/>
                </a:moveTo>
                <a:cubicBezTo>
                  <a:pt x="10305" y="0"/>
                  <a:pt x="8967" y="6991"/>
                  <a:pt x="8967" y="6991"/>
                </a:cubicBezTo>
                <a:cubicBezTo>
                  <a:pt x="8967" y="6991"/>
                  <a:pt x="7967" y="5199"/>
                  <a:pt x="5497" y="5199"/>
                </a:cubicBezTo>
                <a:cubicBezTo>
                  <a:pt x="5144" y="5199"/>
                  <a:pt x="4761" y="5236"/>
                  <a:pt x="4347" y="5320"/>
                </a:cubicBezTo>
                <a:cubicBezTo>
                  <a:pt x="1004" y="5988"/>
                  <a:pt x="1" y="10639"/>
                  <a:pt x="1" y="10639"/>
                </a:cubicBezTo>
                <a:lnTo>
                  <a:pt x="37813" y="10639"/>
                </a:lnTo>
                <a:cubicBezTo>
                  <a:pt x="37255" y="7560"/>
                  <a:pt x="33635" y="7150"/>
                  <a:pt x="31736" y="7150"/>
                </a:cubicBezTo>
                <a:cubicBezTo>
                  <a:pt x="31049" y="7150"/>
                  <a:pt x="30587" y="7204"/>
                  <a:pt x="30579" y="7204"/>
                </a:cubicBezTo>
                <a:cubicBezTo>
                  <a:pt x="29831" y="5482"/>
                  <a:pt x="27978" y="5114"/>
                  <a:pt x="26530" y="5114"/>
                </a:cubicBezTo>
                <a:cubicBezTo>
                  <a:pt x="25447" y="5114"/>
                  <a:pt x="24591" y="5320"/>
                  <a:pt x="24591" y="5320"/>
                </a:cubicBezTo>
                <a:cubicBezTo>
                  <a:pt x="24279" y="4227"/>
                  <a:pt x="23311" y="3936"/>
                  <a:pt x="22368" y="3936"/>
                </a:cubicBezTo>
                <a:cubicBezTo>
                  <a:pt x="21290" y="3936"/>
                  <a:pt x="20244" y="4317"/>
                  <a:pt x="20244" y="4317"/>
                </a:cubicBezTo>
                <a:cubicBezTo>
                  <a:pt x="19606" y="2310"/>
                  <a:pt x="18299" y="0"/>
                  <a:pt x="142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276138" y="230025"/>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flipH="1">
            <a:off x="7549690" y="4604445"/>
            <a:ext cx="1223283" cy="344204"/>
          </a:xfrm>
          <a:custGeom>
            <a:rect b="b" l="l" r="r" t="t"/>
            <a:pathLst>
              <a:path extrusionOk="0" h="10640" w="37814">
                <a:moveTo>
                  <a:pt x="14287" y="1"/>
                </a:moveTo>
                <a:cubicBezTo>
                  <a:pt x="10305" y="1"/>
                  <a:pt x="8968" y="6992"/>
                  <a:pt x="8968" y="6992"/>
                </a:cubicBezTo>
                <a:cubicBezTo>
                  <a:pt x="8968" y="6992"/>
                  <a:pt x="7967" y="5200"/>
                  <a:pt x="5497" y="5200"/>
                </a:cubicBezTo>
                <a:cubicBezTo>
                  <a:pt x="5144" y="5200"/>
                  <a:pt x="4762" y="5237"/>
                  <a:pt x="4347" y="5320"/>
                </a:cubicBezTo>
                <a:cubicBezTo>
                  <a:pt x="1004" y="5989"/>
                  <a:pt x="1" y="10639"/>
                  <a:pt x="1" y="10639"/>
                </a:cubicBezTo>
                <a:lnTo>
                  <a:pt x="37813" y="10639"/>
                </a:lnTo>
                <a:cubicBezTo>
                  <a:pt x="37255" y="7560"/>
                  <a:pt x="33635" y="7151"/>
                  <a:pt x="31737" y="7151"/>
                </a:cubicBezTo>
                <a:cubicBezTo>
                  <a:pt x="31049" y="7151"/>
                  <a:pt x="30587" y="7205"/>
                  <a:pt x="30579" y="7205"/>
                </a:cubicBezTo>
                <a:cubicBezTo>
                  <a:pt x="29831" y="5483"/>
                  <a:pt x="27978" y="5114"/>
                  <a:pt x="26530" y="5114"/>
                </a:cubicBezTo>
                <a:cubicBezTo>
                  <a:pt x="25447" y="5114"/>
                  <a:pt x="24591" y="5320"/>
                  <a:pt x="24591" y="5320"/>
                </a:cubicBezTo>
                <a:cubicBezTo>
                  <a:pt x="24279" y="4228"/>
                  <a:pt x="23312" y="3937"/>
                  <a:pt x="22368" y="3937"/>
                </a:cubicBezTo>
                <a:cubicBezTo>
                  <a:pt x="21291" y="3937"/>
                  <a:pt x="20244" y="4317"/>
                  <a:pt x="20244" y="4317"/>
                </a:cubicBezTo>
                <a:cubicBezTo>
                  <a:pt x="19606" y="2311"/>
                  <a:pt x="18299" y="1"/>
                  <a:pt x="14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0" name="Shape 600"/>
        <p:cNvGrpSpPr/>
        <p:nvPr/>
      </p:nvGrpSpPr>
      <p:grpSpPr>
        <a:xfrm>
          <a:off x="0" y="0"/>
          <a:ext cx="0" cy="0"/>
          <a:chOff x="0" y="0"/>
          <a:chExt cx="0" cy="0"/>
        </a:xfrm>
      </p:grpSpPr>
      <p:sp>
        <p:nvSpPr>
          <p:cNvPr id="601" name="Google Shape;601;p7"/>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txBox="1"/>
          <p:nvPr>
            <p:ph idx="1" type="subTitle"/>
          </p:nvPr>
        </p:nvSpPr>
        <p:spPr>
          <a:xfrm>
            <a:off x="868950" y="1504950"/>
            <a:ext cx="3681900" cy="251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5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603" name="Google Shape;603;p7"/>
          <p:cNvSpPr txBox="1"/>
          <p:nvPr>
            <p:ph type="title"/>
          </p:nvPr>
        </p:nvSpPr>
        <p:spPr>
          <a:xfrm>
            <a:off x="868950" y="430675"/>
            <a:ext cx="3057600" cy="109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604" name="Google Shape;604;p7"/>
          <p:cNvGrpSpPr/>
          <p:nvPr/>
        </p:nvGrpSpPr>
        <p:grpSpPr>
          <a:xfrm>
            <a:off x="-726235" y="1441375"/>
            <a:ext cx="1485830" cy="2680608"/>
            <a:chOff x="-2501610" y="1441375"/>
            <a:chExt cx="1485830" cy="2680608"/>
          </a:xfrm>
        </p:grpSpPr>
        <p:sp>
          <p:nvSpPr>
            <p:cNvPr id="605" name="Google Shape;605;p7"/>
            <p:cNvSpPr/>
            <p:nvPr/>
          </p:nvSpPr>
          <p:spPr>
            <a:xfrm>
              <a:off x="-2501610" y="2310661"/>
              <a:ext cx="1435661" cy="1808333"/>
            </a:xfrm>
            <a:custGeom>
              <a:rect b="b" l="l" r="r" t="t"/>
              <a:pathLst>
                <a:path extrusionOk="0" h="55899" w="44379">
                  <a:moveTo>
                    <a:pt x="0" y="1"/>
                  </a:moveTo>
                  <a:lnTo>
                    <a:pt x="0" y="55898"/>
                  </a:lnTo>
                  <a:lnTo>
                    <a:pt x="44378" y="55898"/>
                  </a:lnTo>
                  <a:lnTo>
                    <a:pt x="43861" y="4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1825085" y="1991420"/>
              <a:ext cx="755211" cy="2050861"/>
            </a:xfrm>
            <a:custGeom>
              <a:rect b="b" l="l" r="r" t="t"/>
              <a:pathLst>
                <a:path extrusionOk="0" h="63396" w="23345">
                  <a:moveTo>
                    <a:pt x="23056" y="1"/>
                  </a:moveTo>
                  <a:cubicBezTo>
                    <a:pt x="19963" y="1"/>
                    <a:pt x="19270" y="7086"/>
                    <a:pt x="14226" y="7528"/>
                  </a:cubicBezTo>
                  <a:cubicBezTo>
                    <a:pt x="9028" y="7984"/>
                    <a:pt x="12828" y="12239"/>
                    <a:pt x="9028" y="16495"/>
                  </a:cubicBezTo>
                  <a:cubicBezTo>
                    <a:pt x="5229" y="20750"/>
                    <a:pt x="3800" y="19838"/>
                    <a:pt x="1916" y="24550"/>
                  </a:cubicBezTo>
                  <a:cubicBezTo>
                    <a:pt x="1" y="29261"/>
                    <a:pt x="2371" y="30203"/>
                    <a:pt x="1916" y="33516"/>
                  </a:cubicBezTo>
                  <a:cubicBezTo>
                    <a:pt x="1460" y="36799"/>
                    <a:pt x="5229" y="36799"/>
                    <a:pt x="7113" y="42027"/>
                  </a:cubicBezTo>
                  <a:cubicBezTo>
                    <a:pt x="8967" y="47225"/>
                    <a:pt x="11825" y="45310"/>
                    <a:pt x="12767" y="47681"/>
                  </a:cubicBezTo>
                  <a:cubicBezTo>
                    <a:pt x="13739" y="50021"/>
                    <a:pt x="19849" y="51450"/>
                    <a:pt x="19393" y="55249"/>
                  </a:cubicBezTo>
                  <a:cubicBezTo>
                    <a:pt x="18937" y="59049"/>
                    <a:pt x="23314" y="63395"/>
                    <a:pt x="23314" y="63395"/>
                  </a:cubicBezTo>
                  <a:lnTo>
                    <a:pt x="23344" y="63395"/>
                  </a:lnTo>
                  <a:lnTo>
                    <a:pt x="23344" y="20"/>
                  </a:lnTo>
                  <a:cubicBezTo>
                    <a:pt x="23246" y="7"/>
                    <a:pt x="23150" y="1"/>
                    <a:pt x="23056" y="1"/>
                  </a:cubicBezTo>
                  <a:close/>
                </a:path>
              </a:pathLst>
            </a:custGeom>
            <a:solidFill>
              <a:srgbClr val="BFB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1981146" y="1446305"/>
              <a:ext cx="910297" cy="909585"/>
            </a:xfrm>
            <a:custGeom>
              <a:rect b="b" l="l" r="r" t="t"/>
              <a:pathLst>
                <a:path extrusionOk="0" h="28117" w="28139">
                  <a:moveTo>
                    <a:pt x="28138" y="1"/>
                  </a:moveTo>
                  <a:lnTo>
                    <a:pt x="80" y="28059"/>
                  </a:lnTo>
                  <a:lnTo>
                    <a:pt x="80" y="28059"/>
                  </a:lnTo>
                  <a:cubicBezTo>
                    <a:pt x="609" y="27899"/>
                    <a:pt x="4209" y="27848"/>
                    <a:pt x="8664" y="27848"/>
                  </a:cubicBezTo>
                  <a:cubicBezTo>
                    <a:pt x="16930" y="27848"/>
                    <a:pt x="28138" y="28026"/>
                    <a:pt x="28138" y="28026"/>
                  </a:cubicBezTo>
                  <a:lnTo>
                    <a:pt x="28138" y="1"/>
                  </a:lnTo>
                  <a:close/>
                  <a:moveTo>
                    <a:pt x="80" y="28059"/>
                  </a:moveTo>
                  <a:lnTo>
                    <a:pt x="80" y="28059"/>
                  </a:lnTo>
                  <a:cubicBezTo>
                    <a:pt x="21" y="28077"/>
                    <a:pt x="0" y="28096"/>
                    <a:pt x="22" y="28117"/>
                  </a:cubicBezTo>
                  <a:lnTo>
                    <a:pt x="80" y="280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2496700" y="1441375"/>
              <a:ext cx="1480920" cy="870280"/>
            </a:xfrm>
            <a:custGeom>
              <a:rect b="b" l="l" r="r" t="t"/>
              <a:pathLst>
                <a:path extrusionOk="0" h="26902" w="44075">
                  <a:moveTo>
                    <a:pt x="44074" y="1"/>
                  </a:moveTo>
                  <a:lnTo>
                    <a:pt x="0" y="366"/>
                  </a:lnTo>
                  <a:lnTo>
                    <a:pt x="0" y="26871"/>
                  </a:lnTo>
                  <a:lnTo>
                    <a:pt x="42645" y="26901"/>
                  </a:lnTo>
                  <a:lnTo>
                    <a:pt x="44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2392458" y="1746232"/>
              <a:ext cx="296973" cy="397290"/>
            </a:xfrm>
            <a:custGeom>
              <a:rect b="b" l="l" r="r" t="t"/>
              <a:pathLst>
                <a:path extrusionOk="0" h="12281" w="9180">
                  <a:moveTo>
                    <a:pt x="0" y="1"/>
                  </a:moveTo>
                  <a:lnTo>
                    <a:pt x="0" y="7691"/>
                  </a:lnTo>
                  <a:cubicBezTo>
                    <a:pt x="0" y="10244"/>
                    <a:pt x="2037" y="12280"/>
                    <a:pt x="4590" y="12280"/>
                  </a:cubicBezTo>
                  <a:cubicBezTo>
                    <a:pt x="7143" y="12280"/>
                    <a:pt x="9180" y="10244"/>
                    <a:pt x="9180" y="7691"/>
                  </a:cubicBezTo>
                  <a:lnTo>
                    <a:pt x="91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2421962" y="1637079"/>
              <a:ext cx="346145" cy="109181"/>
            </a:xfrm>
            <a:custGeom>
              <a:rect b="b" l="l" r="r" t="t"/>
              <a:pathLst>
                <a:path extrusionOk="0" h="3375" w="10700">
                  <a:moveTo>
                    <a:pt x="5502" y="1"/>
                  </a:moveTo>
                  <a:lnTo>
                    <a:pt x="0" y="3375"/>
                  </a:lnTo>
                  <a:lnTo>
                    <a:pt x="10700" y="3375"/>
                  </a:lnTo>
                  <a:lnTo>
                    <a:pt x="5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2392458" y="1746232"/>
              <a:ext cx="296973" cy="53119"/>
            </a:xfrm>
            <a:custGeom>
              <a:rect b="b" l="l" r="r" t="t"/>
              <a:pathLst>
                <a:path extrusionOk="0" h="1642" w="9180">
                  <a:moveTo>
                    <a:pt x="0" y="1"/>
                  </a:moveTo>
                  <a:lnTo>
                    <a:pt x="9180" y="1642"/>
                  </a:lnTo>
                  <a:lnTo>
                    <a:pt x="91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2402292" y="1944867"/>
              <a:ext cx="316642" cy="39370"/>
            </a:xfrm>
            <a:custGeom>
              <a:rect b="b" l="l" r="r" t="t"/>
              <a:pathLst>
                <a:path extrusionOk="0" h="1217" w="9788">
                  <a:moveTo>
                    <a:pt x="0" y="0"/>
                  </a:moveTo>
                  <a:lnTo>
                    <a:pt x="0" y="1216"/>
                  </a:lnTo>
                  <a:lnTo>
                    <a:pt x="9788" y="1216"/>
                  </a:lnTo>
                  <a:lnTo>
                    <a:pt x="978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2095507" y="1962563"/>
              <a:ext cx="125906" cy="351062"/>
            </a:xfrm>
            <a:custGeom>
              <a:rect b="b" l="l" r="r" t="t"/>
              <a:pathLst>
                <a:path extrusionOk="0" h="10852" w="3892">
                  <a:moveTo>
                    <a:pt x="366" y="1"/>
                  </a:moveTo>
                  <a:lnTo>
                    <a:pt x="1" y="122"/>
                  </a:lnTo>
                  <a:lnTo>
                    <a:pt x="3527" y="10852"/>
                  </a:lnTo>
                  <a:lnTo>
                    <a:pt x="3891" y="10730"/>
                  </a:lnTo>
                  <a:lnTo>
                    <a:pt x="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2254804" y="1970425"/>
              <a:ext cx="11840" cy="341260"/>
            </a:xfrm>
            <a:custGeom>
              <a:rect b="b" l="l" r="r" t="t"/>
              <a:pathLst>
                <a:path extrusionOk="0" h="10549" w="366">
                  <a:moveTo>
                    <a:pt x="1" y="1"/>
                  </a:moveTo>
                  <a:lnTo>
                    <a:pt x="1" y="10548"/>
                  </a:lnTo>
                  <a:lnTo>
                    <a:pt x="365" y="10548"/>
                  </a:lnTo>
                  <a:lnTo>
                    <a:pt x="3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2335423"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2134846" y="2537830"/>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2387540" y="2959656"/>
              <a:ext cx="305837" cy="31509"/>
            </a:xfrm>
            <a:custGeom>
              <a:rect b="b" l="l" r="r" t="t"/>
              <a:pathLst>
                <a:path extrusionOk="0" h="974" w="9454">
                  <a:moveTo>
                    <a:pt x="0" y="1"/>
                  </a:moveTo>
                  <a:lnTo>
                    <a:pt x="0" y="973"/>
                  </a:lnTo>
                  <a:lnTo>
                    <a:pt x="9453" y="973"/>
                  </a:lnTo>
                  <a:lnTo>
                    <a:pt x="9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2357066" y="2677458"/>
              <a:ext cx="243887" cy="7893"/>
            </a:xfrm>
            <a:custGeom>
              <a:rect b="b" l="l" r="r" t="t"/>
              <a:pathLst>
                <a:path extrusionOk="0" h="244" w="7539">
                  <a:moveTo>
                    <a:pt x="1" y="0"/>
                  </a:moveTo>
                  <a:lnTo>
                    <a:pt x="1" y="243"/>
                  </a:lnTo>
                  <a:lnTo>
                    <a:pt x="7539" y="24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2361983" y="2662706"/>
              <a:ext cx="242916" cy="6923"/>
            </a:xfrm>
            <a:custGeom>
              <a:rect b="b" l="l" r="r" t="t"/>
              <a:pathLst>
                <a:path extrusionOk="0" h="214" w="7509">
                  <a:moveTo>
                    <a:pt x="1" y="0"/>
                  </a:moveTo>
                  <a:lnTo>
                    <a:pt x="1"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2356095" y="2846589"/>
              <a:ext cx="242916" cy="7893"/>
            </a:xfrm>
            <a:custGeom>
              <a:rect b="b" l="l" r="r" t="t"/>
              <a:pathLst>
                <a:path extrusionOk="0" h="244" w="7509">
                  <a:moveTo>
                    <a:pt x="1" y="0"/>
                  </a:moveTo>
                  <a:lnTo>
                    <a:pt x="1" y="243"/>
                  </a:lnTo>
                  <a:lnTo>
                    <a:pt x="7509" y="243"/>
                  </a:lnTo>
                  <a:lnTo>
                    <a:pt x="7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2362954" y="2830834"/>
              <a:ext cx="243887" cy="7926"/>
            </a:xfrm>
            <a:custGeom>
              <a:rect b="b" l="l" r="r" t="t"/>
              <a:pathLst>
                <a:path extrusionOk="0" h="245"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2366900" y="2529937"/>
              <a:ext cx="264526" cy="24618"/>
            </a:xfrm>
            <a:custGeom>
              <a:rect b="b" l="l" r="r" t="t"/>
              <a:pathLst>
                <a:path extrusionOk="0" h="761" w="8177">
                  <a:moveTo>
                    <a:pt x="1" y="1"/>
                  </a:moveTo>
                  <a:lnTo>
                    <a:pt x="1" y="761"/>
                  </a:lnTo>
                  <a:lnTo>
                    <a:pt x="8177" y="761"/>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1881117" y="2537830"/>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1913597" y="2537830"/>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1680540" y="2537830"/>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1933234" y="2960659"/>
              <a:ext cx="305837" cy="31477"/>
            </a:xfrm>
            <a:custGeom>
              <a:rect b="b" l="l" r="r" t="t"/>
              <a:pathLst>
                <a:path extrusionOk="0" h="973" w="9454">
                  <a:moveTo>
                    <a:pt x="0" y="0"/>
                  </a:moveTo>
                  <a:lnTo>
                    <a:pt x="0" y="973"/>
                  </a:lnTo>
                  <a:lnTo>
                    <a:pt x="9453" y="973"/>
                  </a:lnTo>
                  <a:lnTo>
                    <a:pt x="94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1902760" y="2678428"/>
              <a:ext cx="242916" cy="7893"/>
            </a:xfrm>
            <a:custGeom>
              <a:rect b="b" l="l" r="r" t="t"/>
              <a:pathLst>
                <a:path extrusionOk="0" h="244" w="7509">
                  <a:moveTo>
                    <a:pt x="0" y="1"/>
                  </a:moveTo>
                  <a:lnTo>
                    <a:pt x="0"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1908680" y="2661703"/>
              <a:ext cx="243919" cy="7926"/>
            </a:xfrm>
            <a:custGeom>
              <a:rect b="b" l="l" r="r" t="t"/>
              <a:pathLst>
                <a:path extrusionOk="0" h="245" w="7540">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1902760" y="2847560"/>
              <a:ext cx="243887" cy="6923"/>
            </a:xfrm>
            <a:custGeom>
              <a:rect b="b" l="l" r="r" t="t"/>
              <a:pathLst>
                <a:path extrusionOk="0" h="214" w="7539">
                  <a:moveTo>
                    <a:pt x="0" y="1"/>
                  </a:moveTo>
                  <a:lnTo>
                    <a:pt x="0" y="213"/>
                  </a:lnTo>
                  <a:lnTo>
                    <a:pt x="7538" y="213"/>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1908680" y="2830834"/>
              <a:ext cx="242916" cy="6923"/>
            </a:xfrm>
            <a:custGeom>
              <a:rect b="b" l="l" r="r" t="t"/>
              <a:pathLst>
                <a:path extrusionOk="0" h="214" w="7509">
                  <a:moveTo>
                    <a:pt x="1" y="1"/>
                  </a:moveTo>
                  <a:lnTo>
                    <a:pt x="1" y="214"/>
                  </a:lnTo>
                  <a:lnTo>
                    <a:pt x="7509" y="214"/>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1912594" y="2529937"/>
              <a:ext cx="263555" cy="24618"/>
            </a:xfrm>
            <a:custGeom>
              <a:rect b="b" l="l" r="r" t="t"/>
              <a:pathLst>
                <a:path extrusionOk="0" h="761" w="8147">
                  <a:moveTo>
                    <a:pt x="0" y="1"/>
                  </a:moveTo>
                  <a:lnTo>
                    <a:pt x="0" y="761"/>
                  </a:lnTo>
                  <a:lnTo>
                    <a:pt x="8146" y="761"/>
                  </a:lnTo>
                  <a:lnTo>
                    <a:pt x="81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1427813" y="2537830"/>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1458288" y="2537830"/>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1479931" y="2959656"/>
              <a:ext cx="306807" cy="32479"/>
            </a:xfrm>
            <a:custGeom>
              <a:rect b="b" l="l" r="r" t="t"/>
              <a:pathLst>
                <a:path extrusionOk="0" h="1004" w="9484">
                  <a:moveTo>
                    <a:pt x="0" y="1"/>
                  </a:moveTo>
                  <a:lnTo>
                    <a:pt x="0" y="1004"/>
                  </a:lnTo>
                  <a:lnTo>
                    <a:pt x="9484" y="1004"/>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1449456" y="2678428"/>
              <a:ext cx="243887" cy="6923"/>
            </a:xfrm>
            <a:custGeom>
              <a:rect b="b" l="l" r="r" t="t"/>
              <a:pathLst>
                <a:path extrusionOk="0" h="214" w="7539">
                  <a:moveTo>
                    <a:pt x="1" y="1"/>
                  </a:moveTo>
                  <a:lnTo>
                    <a:pt x="1" y="213"/>
                  </a:lnTo>
                  <a:lnTo>
                    <a:pt x="7539" y="213"/>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1454374" y="2662706"/>
              <a:ext cx="243887" cy="6923"/>
            </a:xfrm>
            <a:custGeom>
              <a:rect b="b" l="l" r="r" t="t"/>
              <a:pathLst>
                <a:path extrusionOk="0" h="214" w="7539">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1448453" y="2846589"/>
              <a:ext cx="242884" cy="7893"/>
            </a:xfrm>
            <a:custGeom>
              <a:rect b="b" l="l" r="r" t="t"/>
              <a:pathLst>
                <a:path extrusionOk="0" h="244" w="7508">
                  <a:moveTo>
                    <a:pt x="0" y="0"/>
                  </a:moveTo>
                  <a:lnTo>
                    <a:pt x="0" y="243"/>
                  </a:lnTo>
                  <a:lnTo>
                    <a:pt x="7508" y="24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1455344" y="2831837"/>
              <a:ext cx="243887" cy="6923"/>
            </a:xfrm>
            <a:custGeom>
              <a:rect b="b" l="l" r="r" t="t"/>
              <a:pathLst>
                <a:path extrusionOk="0" h="214" w="7539">
                  <a:moveTo>
                    <a:pt x="0" y="0"/>
                  </a:moveTo>
                  <a:lnTo>
                    <a:pt x="0" y="213"/>
                  </a:lnTo>
                  <a:lnTo>
                    <a:pt x="7538" y="213"/>
                  </a:lnTo>
                  <a:lnTo>
                    <a:pt x="75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1459291" y="2530940"/>
              <a:ext cx="264558" cy="24618"/>
            </a:xfrm>
            <a:custGeom>
              <a:rect b="b" l="l" r="r" t="t"/>
              <a:pathLst>
                <a:path extrusionOk="0" h="761" w="8178">
                  <a:moveTo>
                    <a:pt x="1" y="0"/>
                  </a:moveTo>
                  <a:lnTo>
                    <a:pt x="1" y="760"/>
                  </a:lnTo>
                  <a:lnTo>
                    <a:pt x="8177" y="760"/>
                  </a:lnTo>
                  <a:lnTo>
                    <a:pt x="817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2335423"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2134846" y="3132735"/>
              <a:ext cx="32479" cy="422847"/>
            </a:xfrm>
            <a:custGeom>
              <a:rect b="b" l="l" r="r" t="t"/>
              <a:pathLst>
                <a:path extrusionOk="0" h="13071" w="1004">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2388543" y="3555563"/>
              <a:ext cx="306840" cy="31509"/>
            </a:xfrm>
            <a:custGeom>
              <a:rect b="b" l="l" r="r" t="t"/>
              <a:pathLst>
                <a:path extrusionOk="0" h="974" w="9485">
                  <a:moveTo>
                    <a:pt x="1" y="0"/>
                  </a:moveTo>
                  <a:lnTo>
                    <a:pt x="1" y="973"/>
                  </a:lnTo>
                  <a:lnTo>
                    <a:pt x="9484" y="973"/>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35706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2362954" y="3257610"/>
              <a:ext cx="243887" cy="7893"/>
            </a:xfrm>
            <a:custGeom>
              <a:rect b="b" l="l" r="r" t="t"/>
              <a:pathLst>
                <a:path extrusionOk="0" h="244" w="7539">
                  <a:moveTo>
                    <a:pt x="0" y="1"/>
                  </a:moveTo>
                  <a:lnTo>
                    <a:pt x="0" y="244"/>
                  </a:lnTo>
                  <a:lnTo>
                    <a:pt x="7538" y="244"/>
                  </a:lnTo>
                  <a:lnTo>
                    <a:pt x="75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2357066" y="3442464"/>
              <a:ext cx="243887" cy="6923"/>
            </a:xfrm>
            <a:custGeom>
              <a:rect b="b" l="l" r="r" t="t"/>
              <a:pathLst>
                <a:path extrusionOk="0" h="214" w="7539">
                  <a:moveTo>
                    <a:pt x="1" y="1"/>
                  </a:moveTo>
                  <a:lnTo>
                    <a:pt x="1" y="214"/>
                  </a:lnTo>
                  <a:lnTo>
                    <a:pt x="7539" y="21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2361983" y="3426741"/>
              <a:ext cx="242916" cy="7893"/>
            </a:xfrm>
            <a:custGeom>
              <a:rect b="b" l="l" r="r" t="t"/>
              <a:pathLst>
                <a:path extrusionOk="0" h="244"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2366900" y="3125844"/>
              <a:ext cx="263555" cy="24618"/>
            </a:xfrm>
            <a:custGeom>
              <a:rect b="b" l="l" r="r" t="t"/>
              <a:pathLst>
                <a:path extrusionOk="0" h="761" w="8147">
                  <a:moveTo>
                    <a:pt x="1" y="1"/>
                  </a:moveTo>
                  <a:lnTo>
                    <a:pt x="1" y="760"/>
                  </a:lnTo>
                  <a:lnTo>
                    <a:pt x="8147" y="760"/>
                  </a:lnTo>
                  <a:lnTo>
                    <a:pt x="8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1881117" y="3132735"/>
              <a:ext cx="200602" cy="422847"/>
            </a:xfrm>
            <a:custGeom>
              <a:rect b="b" l="l" r="r" t="t"/>
              <a:pathLst>
                <a:path extrusionOk="0" h="13071" w="6201">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1913597" y="3132735"/>
              <a:ext cx="32512" cy="422847"/>
            </a:xfrm>
            <a:custGeom>
              <a:rect b="b" l="l" r="r" t="t"/>
              <a:pathLst>
                <a:path extrusionOk="0" h="13071" w="1005">
                  <a:moveTo>
                    <a:pt x="1" y="0"/>
                  </a:moveTo>
                  <a:lnTo>
                    <a:pt x="1" y="13070"/>
                  </a:lnTo>
                  <a:lnTo>
                    <a:pt x="1004" y="1307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1680540" y="3132735"/>
              <a:ext cx="31509" cy="422847"/>
            </a:xfrm>
            <a:custGeom>
              <a:rect b="b" l="l" r="r" t="t"/>
              <a:pathLst>
                <a:path extrusionOk="0" h="13071" w="974">
                  <a:moveTo>
                    <a:pt x="1" y="0"/>
                  </a:moveTo>
                  <a:lnTo>
                    <a:pt x="1"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1934237" y="3555563"/>
              <a:ext cx="305837" cy="32479"/>
            </a:xfrm>
            <a:custGeom>
              <a:rect b="b" l="l" r="r" t="t"/>
              <a:pathLst>
                <a:path extrusionOk="0" h="1004" w="9454">
                  <a:moveTo>
                    <a:pt x="1" y="0"/>
                  </a:moveTo>
                  <a:lnTo>
                    <a:pt x="1" y="1003"/>
                  </a:lnTo>
                  <a:lnTo>
                    <a:pt x="9454" y="100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1903762" y="3274335"/>
              <a:ext cx="243919" cy="6923"/>
            </a:xfrm>
            <a:custGeom>
              <a:rect b="b" l="l" r="r" t="t"/>
              <a:pathLst>
                <a:path extrusionOk="0" h="214" w="7540">
                  <a:moveTo>
                    <a:pt x="1" y="0"/>
                  </a:moveTo>
                  <a:lnTo>
                    <a:pt x="1" y="213"/>
                  </a:lnTo>
                  <a:lnTo>
                    <a:pt x="7539" y="213"/>
                  </a:lnTo>
                  <a:lnTo>
                    <a:pt x="7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1908680" y="3257610"/>
              <a:ext cx="242916" cy="6923"/>
            </a:xfrm>
            <a:custGeom>
              <a:rect b="b" l="l" r="r" t="t"/>
              <a:pathLst>
                <a:path extrusionOk="0" h="214" w="7509">
                  <a:moveTo>
                    <a:pt x="1" y="1"/>
                  </a:moveTo>
                  <a:lnTo>
                    <a:pt x="1" y="213"/>
                  </a:lnTo>
                  <a:lnTo>
                    <a:pt x="7509" y="213"/>
                  </a:lnTo>
                  <a:lnTo>
                    <a:pt x="7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1902760" y="3443467"/>
              <a:ext cx="242916" cy="6923"/>
            </a:xfrm>
            <a:custGeom>
              <a:rect b="b" l="l" r="r" t="t"/>
              <a:pathLst>
                <a:path extrusionOk="0" h="214" w="7509">
                  <a:moveTo>
                    <a:pt x="0" y="0"/>
                  </a:moveTo>
                  <a:lnTo>
                    <a:pt x="0" y="213"/>
                  </a:lnTo>
                  <a:lnTo>
                    <a:pt x="7508" y="213"/>
                  </a:lnTo>
                  <a:lnTo>
                    <a:pt x="7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1907677" y="3426741"/>
              <a:ext cx="242916" cy="6923"/>
            </a:xfrm>
            <a:custGeom>
              <a:rect b="b" l="l" r="r" t="t"/>
              <a:pathLst>
                <a:path extrusionOk="0" h="214" w="7509">
                  <a:moveTo>
                    <a:pt x="0" y="1"/>
                  </a:moveTo>
                  <a:lnTo>
                    <a:pt x="0" y="213"/>
                  </a:lnTo>
                  <a:lnTo>
                    <a:pt x="7508" y="213"/>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1913597"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1427813" y="3132735"/>
              <a:ext cx="200635" cy="422847"/>
            </a:xfrm>
            <a:custGeom>
              <a:rect b="b" l="l" r="r" t="t"/>
              <a:pathLst>
                <a:path extrusionOk="0" h="13071" w="6202">
                  <a:moveTo>
                    <a:pt x="0" y="0"/>
                  </a:moveTo>
                  <a:lnTo>
                    <a:pt x="0" y="13070"/>
                  </a:lnTo>
                  <a:lnTo>
                    <a:pt x="6201" y="13070"/>
                  </a:lnTo>
                  <a:lnTo>
                    <a:pt x="6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1458288" y="3132735"/>
              <a:ext cx="31477" cy="422847"/>
            </a:xfrm>
            <a:custGeom>
              <a:rect b="b" l="l" r="r" t="t"/>
              <a:pathLst>
                <a:path extrusionOk="0" h="13071" w="973">
                  <a:moveTo>
                    <a:pt x="0" y="0"/>
                  </a:moveTo>
                  <a:lnTo>
                    <a:pt x="0" y="13070"/>
                  </a:lnTo>
                  <a:lnTo>
                    <a:pt x="973" y="13070"/>
                  </a:lnTo>
                  <a:lnTo>
                    <a:pt x="9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1479931" y="3555563"/>
              <a:ext cx="305837" cy="31509"/>
            </a:xfrm>
            <a:custGeom>
              <a:rect b="b" l="l" r="r" t="t"/>
              <a:pathLst>
                <a:path extrusionOk="0" h="974" w="9454">
                  <a:moveTo>
                    <a:pt x="0" y="0"/>
                  </a:moveTo>
                  <a:lnTo>
                    <a:pt x="0" y="973"/>
                  </a:lnTo>
                  <a:lnTo>
                    <a:pt x="9454" y="973"/>
                  </a:lnTo>
                  <a:lnTo>
                    <a:pt x="94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1449456" y="3273332"/>
              <a:ext cx="242916" cy="7926"/>
            </a:xfrm>
            <a:custGeom>
              <a:rect b="b" l="l" r="r" t="t"/>
              <a:pathLst>
                <a:path extrusionOk="0" h="245" w="7509">
                  <a:moveTo>
                    <a:pt x="1" y="1"/>
                  </a:moveTo>
                  <a:lnTo>
                    <a:pt x="1" y="244"/>
                  </a:lnTo>
                  <a:lnTo>
                    <a:pt x="7508" y="24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1454374" y="3258580"/>
              <a:ext cx="242916" cy="6923"/>
            </a:xfrm>
            <a:custGeom>
              <a:rect b="b" l="l" r="r" t="t"/>
              <a:pathLst>
                <a:path extrusionOk="0" h="214" w="7509">
                  <a:moveTo>
                    <a:pt x="1" y="1"/>
                  </a:moveTo>
                  <a:lnTo>
                    <a:pt x="1" y="214"/>
                  </a:lnTo>
                  <a:lnTo>
                    <a:pt x="7508" y="214"/>
                  </a:lnTo>
                  <a:lnTo>
                    <a:pt x="7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1449456" y="3442464"/>
              <a:ext cx="243887" cy="7926"/>
            </a:xfrm>
            <a:custGeom>
              <a:rect b="b" l="l" r="r" t="t"/>
              <a:pathLst>
                <a:path extrusionOk="0" h="245"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1454374" y="3426741"/>
              <a:ext cx="243887" cy="7893"/>
            </a:xfrm>
            <a:custGeom>
              <a:rect b="b" l="l" r="r" t="t"/>
              <a:pathLst>
                <a:path extrusionOk="0" h="244" w="7539">
                  <a:moveTo>
                    <a:pt x="1" y="1"/>
                  </a:moveTo>
                  <a:lnTo>
                    <a:pt x="1" y="244"/>
                  </a:lnTo>
                  <a:lnTo>
                    <a:pt x="7539" y="244"/>
                  </a:lnTo>
                  <a:lnTo>
                    <a:pt x="7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1459291" y="3125844"/>
              <a:ext cx="264558" cy="24618"/>
            </a:xfrm>
            <a:custGeom>
              <a:rect b="b" l="l" r="r" t="t"/>
              <a:pathLst>
                <a:path extrusionOk="0" h="761" w="8178">
                  <a:moveTo>
                    <a:pt x="1" y="1"/>
                  </a:moveTo>
                  <a:lnTo>
                    <a:pt x="1" y="760"/>
                  </a:lnTo>
                  <a:lnTo>
                    <a:pt x="8177" y="760"/>
                  </a:lnTo>
                  <a:lnTo>
                    <a:pt x="81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1524572" y="1886900"/>
              <a:ext cx="367785" cy="367785"/>
            </a:xfrm>
            <a:custGeom>
              <a:rect b="b" l="l" r="r" t="t"/>
              <a:pathLst>
                <a:path extrusionOk="0" h="10244" w="10244">
                  <a:moveTo>
                    <a:pt x="5137" y="0"/>
                  </a:moveTo>
                  <a:cubicBezTo>
                    <a:pt x="2280" y="0"/>
                    <a:pt x="0" y="2280"/>
                    <a:pt x="0" y="5137"/>
                  </a:cubicBezTo>
                  <a:cubicBezTo>
                    <a:pt x="0" y="7964"/>
                    <a:pt x="2280" y="10243"/>
                    <a:pt x="5137" y="10243"/>
                  </a:cubicBezTo>
                  <a:cubicBezTo>
                    <a:pt x="7964" y="10243"/>
                    <a:pt x="10244" y="7964"/>
                    <a:pt x="10244" y="5137"/>
                  </a:cubicBezTo>
                  <a:cubicBezTo>
                    <a:pt x="10244" y="2280"/>
                    <a:pt x="7964" y="0"/>
                    <a:pt x="5137" y="0"/>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1348165" y="1888803"/>
              <a:ext cx="21675" cy="366817"/>
            </a:xfrm>
            <a:custGeom>
              <a:rect b="b" l="l" r="r" t="t"/>
              <a:pathLst>
                <a:path extrusionOk="0" h="11339" w="670">
                  <a:moveTo>
                    <a:pt x="0" y="1"/>
                  </a:moveTo>
                  <a:lnTo>
                    <a:pt x="0" y="11338"/>
                  </a:lnTo>
                  <a:lnTo>
                    <a:pt x="669" y="11338"/>
                  </a:lnTo>
                  <a:lnTo>
                    <a:pt x="6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1520240" y="2061881"/>
              <a:ext cx="366784" cy="20672"/>
            </a:xfrm>
            <a:custGeom>
              <a:rect b="b" l="l" r="r" t="t"/>
              <a:pathLst>
                <a:path extrusionOk="0" h="639" w="11338">
                  <a:moveTo>
                    <a:pt x="0" y="1"/>
                  </a:moveTo>
                  <a:lnTo>
                    <a:pt x="0" y="639"/>
                  </a:lnTo>
                  <a:lnTo>
                    <a:pt x="11338" y="639"/>
                  </a:lnTo>
                  <a:lnTo>
                    <a:pt x="113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2182046"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1734631" y="3652908"/>
              <a:ext cx="275363" cy="469075"/>
            </a:xfrm>
            <a:custGeom>
              <a:rect b="b" l="l" r="r" t="t"/>
              <a:pathLst>
                <a:path extrusionOk="0" h="14500" w="8512">
                  <a:moveTo>
                    <a:pt x="1" y="1"/>
                  </a:moveTo>
                  <a:lnTo>
                    <a:pt x="1" y="14499"/>
                  </a:lnTo>
                  <a:lnTo>
                    <a:pt x="8512" y="14499"/>
                  </a:lnTo>
                  <a:lnTo>
                    <a:pt x="85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7"/>
          <p:cNvGrpSpPr/>
          <p:nvPr/>
        </p:nvGrpSpPr>
        <p:grpSpPr>
          <a:xfrm>
            <a:off x="4562405" y="4025808"/>
            <a:ext cx="4621553" cy="1155413"/>
            <a:chOff x="4680405" y="4521483"/>
            <a:chExt cx="4621553" cy="1155413"/>
          </a:xfrm>
        </p:grpSpPr>
        <p:sp>
          <p:nvSpPr>
            <p:cNvPr id="671" name="Google Shape;671;p7"/>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7"/>
          <p:cNvGrpSpPr/>
          <p:nvPr/>
        </p:nvGrpSpPr>
        <p:grpSpPr>
          <a:xfrm>
            <a:off x="-39938" y="4025808"/>
            <a:ext cx="4615033" cy="1157300"/>
            <a:chOff x="78062" y="4521483"/>
            <a:chExt cx="4615033" cy="1157300"/>
          </a:xfrm>
        </p:grpSpPr>
        <p:sp>
          <p:nvSpPr>
            <p:cNvPr id="678" name="Google Shape;678;p7"/>
            <p:cNvSpPr/>
            <p:nvPr/>
          </p:nvSpPr>
          <p:spPr>
            <a:xfrm>
              <a:off x="78062" y="4523371"/>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83349" y="4521483"/>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83349" y="4829271"/>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2697866" y="5136057"/>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7"/>
          <p:cNvGrpSpPr/>
          <p:nvPr/>
        </p:nvGrpSpPr>
        <p:grpSpPr>
          <a:xfrm>
            <a:off x="427328" y="3745764"/>
            <a:ext cx="232079" cy="344214"/>
            <a:chOff x="292790" y="4066189"/>
            <a:chExt cx="232079" cy="344214"/>
          </a:xfrm>
        </p:grpSpPr>
        <p:sp>
          <p:nvSpPr>
            <p:cNvPr id="705" name="Google Shape;705;p7"/>
            <p:cNvSpPr/>
            <p:nvPr/>
          </p:nvSpPr>
          <p:spPr>
            <a:xfrm>
              <a:off x="293761" y="4346447"/>
              <a:ext cx="231108" cy="45258"/>
            </a:xfrm>
            <a:custGeom>
              <a:rect b="b" l="l" r="r" t="t"/>
              <a:pathLst>
                <a:path extrusionOk="0" h="1399" w="7144">
                  <a:moveTo>
                    <a:pt x="61" y="1"/>
                  </a:moveTo>
                  <a:lnTo>
                    <a:pt x="1" y="183"/>
                  </a:lnTo>
                  <a:lnTo>
                    <a:pt x="1" y="1216"/>
                  </a:lnTo>
                  <a:lnTo>
                    <a:pt x="6992" y="1399"/>
                  </a:lnTo>
                  <a:cubicBezTo>
                    <a:pt x="7052" y="1399"/>
                    <a:pt x="7144" y="1308"/>
                    <a:pt x="7144" y="1247"/>
                  </a:cubicBezTo>
                  <a:lnTo>
                    <a:pt x="7144" y="92"/>
                  </a:lnTo>
                  <a:cubicBezTo>
                    <a:pt x="7144" y="31"/>
                    <a:pt x="7083" y="1"/>
                    <a:pt x="7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292790" y="4326777"/>
              <a:ext cx="230106" cy="43317"/>
            </a:xfrm>
            <a:custGeom>
              <a:rect b="b" l="l" r="r" t="t"/>
              <a:pathLst>
                <a:path extrusionOk="0" h="1339" w="7113">
                  <a:moveTo>
                    <a:pt x="3557" y="1"/>
                  </a:moveTo>
                  <a:cubicBezTo>
                    <a:pt x="1581" y="1"/>
                    <a:pt x="0" y="305"/>
                    <a:pt x="0" y="669"/>
                  </a:cubicBezTo>
                  <a:cubicBezTo>
                    <a:pt x="0" y="1034"/>
                    <a:pt x="1581" y="1338"/>
                    <a:pt x="3557" y="1338"/>
                  </a:cubicBezTo>
                  <a:cubicBezTo>
                    <a:pt x="5532" y="1338"/>
                    <a:pt x="7113" y="1034"/>
                    <a:pt x="7113" y="669"/>
                  </a:cubicBezTo>
                  <a:cubicBezTo>
                    <a:pt x="7113" y="305"/>
                    <a:pt x="5532" y="1"/>
                    <a:pt x="3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318348" y="4088835"/>
              <a:ext cx="185883" cy="256665"/>
            </a:xfrm>
            <a:custGeom>
              <a:rect b="b" l="l" r="r" t="t"/>
              <a:pathLst>
                <a:path extrusionOk="0" h="7934" w="5746">
                  <a:moveTo>
                    <a:pt x="1" y="0"/>
                  </a:moveTo>
                  <a:lnTo>
                    <a:pt x="1" y="7933"/>
                  </a:lnTo>
                  <a:lnTo>
                    <a:pt x="5745" y="7933"/>
                  </a:lnTo>
                  <a:lnTo>
                    <a:pt x="57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298678" y="4066189"/>
              <a:ext cx="218330" cy="41343"/>
            </a:xfrm>
            <a:custGeom>
              <a:rect b="b" l="l" r="r" t="t"/>
              <a:pathLst>
                <a:path extrusionOk="0" h="1278" w="6749">
                  <a:moveTo>
                    <a:pt x="3375" y="1"/>
                  </a:moveTo>
                  <a:cubicBezTo>
                    <a:pt x="1520" y="1"/>
                    <a:pt x="1" y="305"/>
                    <a:pt x="1" y="639"/>
                  </a:cubicBezTo>
                  <a:cubicBezTo>
                    <a:pt x="1" y="974"/>
                    <a:pt x="1520" y="1278"/>
                    <a:pt x="3375" y="1278"/>
                  </a:cubicBezTo>
                  <a:cubicBezTo>
                    <a:pt x="5229" y="127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299681" y="4083917"/>
              <a:ext cx="216357" cy="42314"/>
            </a:xfrm>
            <a:custGeom>
              <a:rect b="b" l="l" r="r" t="t"/>
              <a:pathLst>
                <a:path extrusionOk="0" h="1308" w="6688">
                  <a:moveTo>
                    <a:pt x="91" y="0"/>
                  </a:moveTo>
                  <a:lnTo>
                    <a:pt x="0" y="152"/>
                  </a:lnTo>
                  <a:lnTo>
                    <a:pt x="0" y="1125"/>
                  </a:lnTo>
                  <a:lnTo>
                    <a:pt x="6566" y="1307"/>
                  </a:lnTo>
                  <a:cubicBezTo>
                    <a:pt x="6657" y="1307"/>
                    <a:pt x="6687" y="1246"/>
                    <a:pt x="6687" y="1185"/>
                  </a:cubicBezTo>
                  <a:lnTo>
                    <a:pt x="6687" y="122"/>
                  </a:lnTo>
                  <a:cubicBezTo>
                    <a:pt x="6687" y="61"/>
                    <a:pt x="6657"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298678" y="4102584"/>
              <a:ext cx="218330" cy="42314"/>
            </a:xfrm>
            <a:custGeom>
              <a:rect b="b" l="l" r="r" t="t"/>
              <a:pathLst>
                <a:path extrusionOk="0" h="1308" w="6749">
                  <a:moveTo>
                    <a:pt x="3375" y="1"/>
                  </a:moveTo>
                  <a:cubicBezTo>
                    <a:pt x="1520" y="1"/>
                    <a:pt x="1" y="305"/>
                    <a:pt x="1" y="639"/>
                  </a:cubicBezTo>
                  <a:cubicBezTo>
                    <a:pt x="1" y="1004"/>
                    <a:pt x="1520" y="1308"/>
                    <a:pt x="3375" y="1308"/>
                  </a:cubicBezTo>
                  <a:cubicBezTo>
                    <a:pt x="5229" y="130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317377" y="4328751"/>
              <a:ext cx="186854" cy="37397"/>
            </a:xfrm>
            <a:custGeom>
              <a:rect b="b" l="l" r="r" t="t"/>
              <a:pathLst>
                <a:path extrusionOk="0" h="1156" w="5776">
                  <a:moveTo>
                    <a:pt x="2888" y="1"/>
                  </a:moveTo>
                  <a:cubicBezTo>
                    <a:pt x="1277" y="1"/>
                    <a:pt x="0" y="274"/>
                    <a:pt x="0" y="578"/>
                  </a:cubicBezTo>
                  <a:cubicBezTo>
                    <a:pt x="0" y="882"/>
                    <a:pt x="1277" y="1156"/>
                    <a:pt x="2888" y="1156"/>
                  </a:cubicBezTo>
                  <a:cubicBezTo>
                    <a:pt x="4468" y="1156"/>
                    <a:pt x="5775" y="882"/>
                    <a:pt x="5775" y="578"/>
                  </a:cubicBezTo>
                  <a:cubicBezTo>
                    <a:pt x="5775" y="274"/>
                    <a:pt x="4468" y="1"/>
                    <a:pt x="2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3301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376353" y="4152728"/>
              <a:ext cx="19701" cy="193744"/>
            </a:xfrm>
            <a:custGeom>
              <a:rect b="b" l="l" r="r" t="t"/>
              <a:pathLst>
                <a:path extrusionOk="0" h="5989" w="609">
                  <a:moveTo>
                    <a:pt x="305" y="1"/>
                  </a:moveTo>
                  <a:cubicBezTo>
                    <a:pt x="153" y="1"/>
                    <a:pt x="1" y="153"/>
                    <a:pt x="1" y="305"/>
                  </a:cubicBezTo>
                  <a:lnTo>
                    <a:pt x="1" y="5685"/>
                  </a:lnTo>
                  <a:cubicBezTo>
                    <a:pt x="1" y="5837"/>
                    <a:pt x="153" y="5989"/>
                    <a:pt x="305" y="5989"/>
                  </a:cubicBezTo>
                  <a:cubicBezTo>
                    <a:pt x="457" y="5989"/>
                    <a:pt x="609" y="5837"/>
                    <a:pt x="609" y="5685"/>
                  </a:cubicBezTo>
                  <a:lnTo>
                    <a:pt x="609" y="305"/>
                  </a:lnTo>
                  <a:cubicBezTo>
                    <a:pt x="609" y="153"/>
                    <a:pt x="457"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4717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426530" y="4152728"/>
              <a:ext cx="19701" cy="193744"/>
            </a:xfrm>
            <a:custGeom>
              <a:rect b="b" l="l" r="r" t="t"/>
              <a:pathLst>
                <a:path extrusionOk="0" h="5989" w="609">
                  <a:moveTo>
                    <a:pt x="304" y="1"/>
                  </a:moveTo>
                  <a:cubicBezTo>
                    <a:pt x="152" y="1"/>
                    <a:pt x="0" y="153"/>
                    <a:pt x="0" y="305"/>
                  </a:cubicBezTo>
                  <a:lnTo>
                    <a:pt x="0" y="5685"/>
                  </a:lnTo>
                  <a:cubicBezTo>
                    <a:pt x="30" y="5837"/>
                    <a:pt x="152" y="5989"/>
                    <a:pt x="304" y="5989"/>
                  </a:cubicBezTo>
                  <a:cubicBezTo>
                    <a:pt x="456" y="5989"/>
                    <a:pt x="608" y="5837"/>
                    <a:pt x="608" y="5685"/>
                  </a:cubicBezTo>
                  <a:lnTo>
                    <a:pt x="608" y="305"/>
                  </a:lnTo>
                  <a:cubicBezTo>
                    <a:pt x="608" y="153"/>
                    <a:pt x="456"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314435" y="4070102"/>
              <a:ext cx="186854" cy="36426"/>
            </a:xfrm>
            <a:custGeom>
              <a:rect b="b" l="l" r="r" t="t"/>
              <a:pathLst>
                <a:path extrusionOk="0" h="1126" w="5776">
                  <a:moveTo>
                    <a:pt x="2888" y="1"/>
                  </a:moveTo>
                  <a:cubicBezTo>
                    <a:pt x="1277" y="1"/>
                    <a:pt x="1" y="244"/>
                    <a:pt x="1" y="548"/>
                  </a:cubicBezTo>
                  <a:cubicBezTo>
                    <a:pt x="1" y="882"/>
                    <a:pt x="1277" y="1126"/>
                    <a:pt x="2888" y="1126"/>
                  </a:cubicBezTo>
                  <a:cubicBezTo>
                    <a:pt x="4469" y="1126"/>
                    <a:pt x="5776" y="882"/>
                    <a:pt x="5776" y="548"/>
                  </a:cubicBezTo>
                  <a:cubicBezTo>
                    <a:pt x="5776" y="244"/>
                    <a:pt x="4469" y="1"/>
                    <a:pt x="28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402948" y="4072981"/>
              <a:ext cx="75731" cy="33547"/>
            </a:xfrm>
            <a:custGeom>
              <a:rect b="b" l="l" r="r" t="t"/>
              <a:pathLst>
                <a:path extrusionOk="0" h="1037" w="2341">
                  <a:moveTo>
                    <a:pt x="1286" y="1"/>
                  </a:moveTo>
                  <a:cubicBezTo>
                    <a:pt x="1168" y="1"/>
                    <a:pt x="1102" y="246"/>
                    <a:pt x="790" y="246"/>
                  </a:cubicBezTo>
                  <a:cubicBezTo>
                    <a:pt x="426" y="246"/>
                    <a:pt x="790" y="611"/>
                    <a:pt x="426" y="611"/>
                  </a:cubicBezTo>
                  <a:cubicBezTo>
                    <a:pt x="0" y="611"/>
                    <a:pt x="61" y="1037"/>
                    <a:pt x="61" y="1037"/>
                  </a:cubicBezTo>
                  <a:cubicBezTo>
                    <a:pt x="1338" y="1037"/>
                    <a:pt x="2341" y="824"/>
                    <a:pt x="2341" y="824"/>
                  </a:cubicBezTo>
                  <a:cubicBezTo>
                    <a:pt x="2341" y="824"/>
                    <a:pt x="2158" y="429"/>
                    <a:pt x="1976" y="429"/>
                  </a:cubicBezTo>
                  <a:cubicBezTo>
                    <a:pt x="1794" y="429"/>
                    <a:pt x="1794" y="429"/>
                    <a:pt x="1581" y="246"/>
                  </a:cubicBezTo>
                  <a:lnTo>
                    <a:pt x="1398" y="64"/>
                  </a:lnTo>
                  <a:cubicBezTo>
                    <a:pt x="1353" y="19"/>
                    <a:pt x="1318" y="1"/>
                    <a:pt x="1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321326" y="4087701"/>
              <a:ext cx="59136" cy="17857"/>
            </a:xfrm>
            <a:custGeom>
              <a:rect b="b" l="l" r="r" t="t"/>
              <a:pathLst>
                <a:path extrusionOk="0" h="552" w="1828">
                  <a:moveTo>
                    <a:pt x="366" y="1"/>
                  </a:moveTo>
                  <a:cubicBezTo>
                    <a:pt x="346" y="1"/>
                    <a:pt x="325" y="2"/>
                    <a:pt x="304" y="4"/>
                  </a:cubicBezTo>
                  <a:cubicBezTo>
                    <a:pt x="61" y="65"/>
                    <a:pt x="0" y="217"/>
                    <a:pt x="0" y="217"/>
                  </a:cubicBezTo>
                  <a:cubicBezTo>
                    <a:pt x="579" y="448"/>
                    <a:pt x="1763" y="542"/>
                    <a:pt x="1824" y="551"/>
                  </a:cubicBezTo>
                  <a:lnTo>
                    <a:pt x="1824" y="551"/>
                  </a:lnTo>
                  <a:lnTo>
                    <a:pt x="1733" y="369"/>
                  </a:lnTo>
                  <a:lnTo>
                    <a:pt x="1520" y="156"/>
                  </a:lnTo>
                  <a:cubicBezTo>
                    <a:pt x="1520" y="156"/>
                    <a:pt x="1520" y="1"/>
                    <a:pt x="1472" y="1"/>
                  </a:cubicBezTo>
                  <a:cubicBezTo>
                    <a:pt x="1468" y="1"/>
                    <a:pt x="1464" y="2"/>
                    <a:pt x="1459" y="4"/>
                  </a:cubicBezTo>
                  <a:cubicBezTo>
                    <a:pt x="1368" y="65"/>
                    <a:pt x="1155" y="156"/>
                    <a:pt x="973" y="156"/>
                  </a:cubicBezTo>
                  <a:cubicBezTo>
                    <a:pt x="777" y="156"/>
                    <a:pt x="606" y="1"/>
                    <a:pt x="366" y="1"/>
                  </a:cubicBezTo>
                  <a:close/>
                  <a:moveTo>
                    <a:pt x="1824" y="551"/>
                  </a:moveTo>
                  <a:lnTo>
                    <a:pt x="1824" y="551"/>
                  </a:lnTo>
                  <a:cubicBezTo>
                    <a:pt x="1827" y="551"/>
                    <a:pt x="1827" y="551"/>
                    <a:pt x="1824" y="5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358691" y="4074534"/>
              <a:ext cx="70814" cy="31024"/>
            </a:xfrm>
            <a:custGeom>
              <a:rect b="b" l="l" r="r" t="t"/>
              <a:pathLst>
                <a:path extrusionOk="0" h="959" w="2189">
                  <a:moveTo>
                    <a:pt x="1452" y="1"/>
                  </a:moveTo>
                  <a:cubicBezTo>
                    <a:pt x="1323" y="1"/>
                    <a:pt x="1171" y="46"/>
                    <a:pt x="973" y="137"/>
                  </a:cubicBezTo>
                  <a:cubicBezTo>
                    <a:pt x="608" y="350"/>
                    <a:pt x="578" y="563"/>
                    <a:pt x="578" y="563"/>
                  </a:cubicBezTo>
                  <a:cubicBezTo>
                    <a:pt x="578" y="563"/>
                    <a:pt x="0" y="958"/>
                    <a:pt x="608" y="958"/>
                  </a:cubicBezTo>
                  <a:lnTo>
                    <a:pt x="2189" y="958"/>
                  </a:lnTo>
                  <a:cubicBezTo>
                    <a:pt x="2189" y="958"/>
                    <a:pt x="2158" y="776"/>
                    <a:pt x="1976" y="776"/>
                  </a:cubicBezTo>
                  <a:cubicBezTo>
                    <a:pt x="1794" y="776"/>
                    <a:pt x="1976" y="350"/>
                    <a:pt x="1794" y="137"/>
                  </a:cubicBezTo>
                  <a:cubicBezTo>
                    <a:pt x="1687" y="46"/>
                    <a:pt x="1581" y="1"/>
                    <a:pt x="1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292790" y="4365890"/>
              <a:ext cx="230106" cy="44514"/>
            </a:xfrm>
            <a:custGeom>
              <a:rect b="b" l="l" r="r" t="t"/>
              <a:pathLst>
                <a:path extrusionOk="0" h="1376" w="7113">
                  <a:moveTo>
                    <a:pt x="3989" y="1"/>
                  </a:moveTo>
                  <a:cubicBezTo>
                    <a:pt x="3848" y="1"/>
                    <a:pt x="3703" y="3"/>
                    <a:pt x="3557" y="8"/>
                  </a:cubicBezTo>
                  <a:cubicBezTo>
                    <a:pt x="1581" y="8"/>
                    <a:pt x="0" y="312"/>
                    <a:pt x="0" y="676"/>
                  </a:cubicBezTo>
                  <a:cubicBezTo>
                    <a:pt x="0" y="1071"/>
                    <a:pt x="1581" y="1375"/>
                    <a:pt x="3557" y="1375"/>
                  </a:cubicBezTo>
                  <a:cubicBezTo>
                    <a:pt x="5532" y="1375"/>
                    <a:pt x="7113" y="1071"/>
                    <a:pt x="7113" y="676"/>
                  </a:cubicBezTo>
                  <a:cubicBezTo>
                    <a:pt x="7113" y="339"/>
                    <a:pt x="5758" y="1"/>
                    <a:pt x="3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7"/>
          <p:cNvSpPr/>
          <p:nvPr/>
        </p:nvSpPr>
        <p:spPr>
          <a:xfrm flipH="1">
            <a:off x="6105650" y="182273"/>
            <a:ext cx="1454291" cy="434983"/>
          </a:xfrm>
          <a:custGeom>
            <a:rect b="b" l="l" r="r" t="t"/>
            <a:pathLst>
              <a:path extrusionOk="0" h="25838"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500"/>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308312" y="78936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3" name="Shape 723"/>
        <p:cNvGrpSpPr/>
        <p:nvPr/>
      </p:nvGrpSpPr>
      <p:grpSpPr>
        <a:xfrm>
          <a:off x="0" y="0"/>
          <a:ext cx="0" cy="0"/>
          <a:chOff x="0" y="0"/>
          <a:chExt cx="0" cy="0"/>
        </a:xfrm>
      </p:grpSpPr>
      <p:sp>
        <p:nvSpPr>
          <p:cNvPr id="724" name="Google Shape;724;p8"/>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
          <p:cNvSpPr txBox="1"/>
          <p:nvPr>
            <p:ph type="title"/>
          </p:nvPr>
        </p:nvSpPr>
        <p:spPr>
          <a:xfrm>
            <a:off x="2619300" y="926850"/>
            <a:ext cx="3905400" cy="24135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4800"/>
              <a:buNone/>
              <a:defRPr sz="5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26" name="Google Shape;726;p8"/>
          <p:cNvGrpSpPr/>
          <p:nvPr/>
        </p:nvGrpSpPr>
        <p:grpSpPr>
          <a:xfrm>
            <a:off x="7475967" y="223231"/>
            <a:ext cx="1745412" cy="3796637"/>
            <a:chOff x="7475967" y="223231"/>
            <a:chExt cx="1745412" cy="3796637"/>
          </a:xfrm>
        </p:grpSpPr>
        <p:sp>
          <p:nvSpPr>
            <p:cNvPr id="727" name="Google Shape;727;p8"/>
            <p:cNvSpPr/>
            <p:nvPr/>
          </p:nvSpPr>
          <p:spPr>
            <a:xfrm>
              <a:off x="7785729" y="689313"/>
              <a:ext cx="378592" cy="341228"/>
            </a:xfrm>
            <a:custGeom>
              <a:rect b="b" l="l" r="r" t="t"/>
              <a:pathLst>
                <a:path extrusionOk="0" h="10548" w="11703">
                  <a:moveTo>
                    <a:pt x="10578" y="1"/>
                  </a:moveTo>
                  <a:lnTo>
                    <a:pt x="1" y="10548"/>
                  </a:lnTo>
                  <a:lnTo>
                    <a:pt x="11703" y="10548"/>
                  </a:lnTo>
                  <a:lnTo>
                    <a:pt x="105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
            <p:cNvSpPr/>
            <p:nvPr/>
          </p:nvSpPr>
          <p:spPr>
            <a:xfrm>
              <a:off x="7475967" y="1024632"/>
              <a:ext cx="1741465" cy="2995157"/>
            </a:xfrm>
            <a:custGeom>
              <a:rect b="b" l="l" r="r" t="t"/>
              <a:pathLst>
                <a:path extrusionOk="0" h="92586" w="53832">
                  <a:moveTo>
                    <a:pt x="1" y="1"/>
                  </a:moveTo>
                  <a:lnTo>
                    <a:pt x="1" y="92586"/>
                  </a:lnTo>
                  <a:lnTo>
                    <a:pt x="53832" y="92586"/>
                  </a:lnTo>
                  <a:lnTo>
                    <a:pt x="538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
            <p:cNvSpPr/>
            <p:nvPr/>
          </p:nvSpPr>
          <p:spPr>
            <a:xfrm>
              <a:off x="8840859" y="2471114"/>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
            <p:cNvSpPr/>
            <p:nvPr/>
          </p:nvSpPr>
          <p:spPr>
            <a:xfrm>
              <a:off x="8988348" y="2531093"/>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
            <p:cNvSpPr/>
            <p:nvPr/>
          </p:nvSpPr>
          <p:spPr>
            <a:xfrm>
              <a:off x="8888059" y="2531093"/>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
            <p:cNvSpPr/>
            <p:nvPr/>
          </p:nvSpPr>
          <p:spPr>
            <a:xfrm>
              <a:off x="9041436"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
            <p:cNvSpPr/>
            <p:nvPr/>
          </p:nvSpPr>
          <p:spPr>
            <a:xfrm>
              <a:off x="8941147" y="259207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
            <p:cNvSpPr/>
            <p:nvPr/>
          </p:nvSpPr>
          <p:spPr>
            <a:xfrm>
              <a:off x="8941147" y="2471114"/>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
            <p:cNvSpPr/>
            <p:nvPr/>
          </p:nvSpPr>
          <p:spPr>
            <a:xfrm>
              <a:off x="8127938" y="689313"/>
              <a:ext cx="811241" cy="344204"/>
            </a:xfrm>
            <a:custGeom>
              <a:rect b="b" l="l" r="r" t="t"/>
              <a:pathLst>
                <a:path extrusionOk="0" h="10640" w="25077">
                  <a:moveTo>
                    <a:pt x="0" y="1"/>
                  </a:moveTo>
                  <a:lnTo>
                    <a:pt x="0" y="10639"/>
                  </a:lnTo>
                  <a:lnTo>
                    <a:pt x="25077" y="10639"/>
                  </a:lnTo>
                  <a:lnTo>
                    <a:pt x="250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
            <p:cNvSpPr/>
            <p:nvPr/>
          </p:nvSpPr>
          <p:spPr>
            <a:xfrm>
              <a:off x="7661824"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
            <p:cNvSpPr/>
            <p:nvPr/>
          </p:nvSpPr>
          <p:spPr>
            <a:xfrm>
              <a:off x="7655936"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
            <p:cNvSpPr/>
            <p:nvPr/>
          </p:nvSpPr>
          <p:spPr>
            <a:xfrm>
              <a:off x="773558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
            <p:cNvSpPr/>
            <p:nvPr/>
          </p:nvSpPr>
          <p:spPr>
            <a:xfrm>
              <a:off x="7729697"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
            <p:cNvSpPr/>
            <p:nvPr/>
          </p:nvSpPr>
          <p:spPr>
            <a:xfrm>
              <a:off x="7809345"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
            <p:cNvSpPr/>
            <p:nvPr/>
          </p:nvSpPr>
          <p:spPr>
            <a:xfrm>
              <a:off x="7803425"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
            <p:cNvSpPr/>
            <p:nvPr/>
          </p:nvSpPr>
          <p:spPr>
            <a:xfrm>
              <a:off x="7883073" y="1024632"/>
              <a:ext cx="32" cy="2995157"/>
            </a:xfrm>
            <a:custGeom>
              <a:rect b="b" l="l" r="r" t="t"/>
              <a:pathLst>
                <a:path extrusionOk="0" h="92586" w="1">
                  <a:moveTo>
                    <a:pt x="1" y="1"/>
                  </a:moveTo>
                  <a:lnTo>
                    <a:pt x="1"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
            <p:cNvSpPr/>
            <p:nvPr/>
          </p:nvSpPr>
          <p:spPr>
            <a:xfrm>
              <a:off x="7877185" y="1024632"/>
              <a:ext cx="11840" cy="2995157"/>
            </a:xfrm>
            <a:custGeom>
              <a:rect b="b" l="l" r="r" t="t"/>
              <a:pathLst>
                <a:path extrusionOk="0" h="92586" w="366">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p:nvPr/>
          </p:nvSpPr>
          <p:spPr>
            <a:xfrm>
              <a:off x="795683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
            <p:cNvSpPr/>
            <p:nvPr/>
          </p:nvSpPr>
          <p:spPr>
            <a:xfrm>
              <a:off x="7950946" y="1024632"/>
              <a:ext cx="11808" cy="2995157"/>
            </a:xfrm>
            <a:custGeom>
              <a:rect b="b" l="l" r="r" t="t"/>
              <a:pathLst>
                <a:path extrusionOk="0" h="92586" w="365">
                  <a:moveTo>
                    <a:pt x="0" y="1"/>
                  </a:moveTo>
                  <a:lnTo>
                    <a:pt x="0"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
            <p:cNvSpPr/>
            <p:nvPr/>
          </p:nvSpPr>
          <p:spPr>
            <a:xfrm>
              <a:off x="8030594" y="1024632"/>
              <a:ext cx="32" cy="2995157"/>
            </a:xfrm>
            <a:custGeom>
              <a:rect b="b" l="l" r="r" t="t"/>
              <a:pathLst>
                <a:path extrusionOk="0" h="92586" w="1">
                  <a:moveTo>
                    <a:pt x="0" y="1"/>
                  </a:moveTo>
                  <a:lnTo>
                    <a:pt x="0" y="925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
            <p:cNvSpPr/>
            <p:nvPr/>
          </p:nvSpPr>
          <p:spPr>
            <a:xfrm>
              <a:off x="8024674" y="1024632"/>
              <a:ext cx="11840" cy="2995157"/>
            </a:xfrm>
            <a:custGeom>
              <a:rect b="b" l="l" r="r" t="t"/>
              <a:pathLst>
                <a:path extrusionOk="0" h="92586" w="366">
                  <a:moveTo>
                    <a:pt x="1" y="1"/>
                  </a:moveTo>
                  <a:lnTo>
                    <a:pt x="1" y="92586"/>
                  </a:lnTo>
                  <a:lnTo>
                    <a:pt x="365" y="92586"/>
                  </a:lnTo>
                  <a:lnTo>
                    <a:pt x="3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a:off x="7475967" y="2606827"/>
              <a:ext cx="1745412" cy="1413016"/>
            </a:xfrm>
            <a:custGeom>
              <a:rect b="b" l="l" r="r" t="t"/>
              <a:pathLst>
                <a:path extrusionOk="0" h="43679" w="53954">
                  <a:moveTo>
                    <a:pt x="1" y="0"/>
                  </a:moveTo>
                  <a:lnTo>
                    <a:pt x="1" y="43679"/>
                  </a:lnTo>
                  <a:lnTo>
                    <a:pt x="53953" y="43679"/>
                  </a:lnTo>
                  <a:lnTo>
                    <a:pt x="53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a:off x="7830956" y="2709089"/>
              <a:ext cx="367787" cy="511324"/>
            </a:xfrm>
            <a:custGeom>
              <a:rect b="b" l="l" r="r" t="t"/>
              <a:pathLst>
                <a:path extrusionOk="0" h="15806" w="11369">
                  <a:moveTo>
                    <a:pt x="1" y="0"/>
                  </a:moveTo>
                  <a:lnTo>
                    <a:pt x="1" y="15806"/>
                  </a:lnTo>
                  <a:lnTo>
                    <a:pt x="11369" y="15806"/>
                  </a:lnTo>
                  <a:lnTo>
                    <a:pt x="11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a:off x="7830956" y="2725782"/>
              <a:ext cx="201605" cy="475966"/>
            </a:xfrm>
            <a:custGeom>
              <a:rect b="b" l="l" r="r" t="t"/>
              <a:pathLst>
                <a:path extrusionOk="0" h="14713" w="6232">
                  <a:moveTo>
                    <a:pt x="5533" y="1"/>
                  </a:moveTo>
                  <a:lnTo>
                    <a:pt x="1" y="183"/>
                  </a:lnTo>
                  <a:lnTo>
                    <a:pt x="1" y="7144"/>
                  </a:lnTo>
                  <a:cubicBezTo>
                    <a:pt x="6232" y="5837"/>
                    <a:pt x="5533" y="1"/>
                    <a:pt x="5533" y="1"/>
                  </a:cubicBezTo>
                  <a:close/>
                  <a:moveTo>
                    <a:pt x="1" y="7144"/>
                  </a:moveTo>
                  <a:lnTo>
                    <a:pt x="1" y="14712"/>
                  </a:lnTo>
                  <a:lnTo>
                    <a:pt x="1825" y="14712"/>
                  </a:lnTo>
                  <a:lnTo>
                    <a:pt x="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a:off x="7998146" y="2725782"/>
              <a:ext cx="201605" cy="475966"/>
            </a:xfrm>
            <a:custGeom>
              <a:rect b="b" l="l" r="r" t="t"/>
              <a:pathLst>
                <a:path extrusionOk="0" h="14713" w="6232">
                  <a:moveTo>
                    <a:pt x="730" y="1"/>
                  </a:moveTo>
                  <a:cubicBezTo>
                    <a:pt x="730" y="1"/>
                    <a:pt x="0" y="5837"/>
                    <a:pt x="6231" y="7144"/>
                  </a:cubicBezTo>
                  <a:lnTo>
                    <a:pt x="6231" y="183"/>
                  </a:lnTo>
                  <a:lnTo>
                    <a:pt x="730" y="1"/>
                  </a:lnTo>
                  <a:close/>
                  <a:moveTo>
                    <a:pt x="6231" y="7144"/>
                  </a:moveTo>
                  <a:lnTo>
                    <a:pt x="4407" y="14712"/>
                  </a:lnTo>
                  <a:lnTo>
                    <a:pt x="6231" y="14712"/>
                  </a:lnTo>
                  <a:lnTo>
                    <a:pt x="6231"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a:off x="7830956" y="2709089"/>
              <a:ext cx="367787" cy="44287"/>
            </a:xfrm>
            <a:custGeom>
              <a:rect b="b" l="l" r="r" t="t"/>
              <a:pathLst>
                <a:path extrusionOk="0" h="1369"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a:off x="7830956" y="2932312"/>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a:off x="7993228" y="2732673"/>
              <a:ext cx="50175" cy="450377"/>
            </a:xfrm>
            <a:custGeom>
              <a:rect b="b" l="l" r="r" t="t"/>
              <a:pathLst>
                <a:path extrusionOk="0" h="13922" w="1551">
                  <a:moveTo>
                    <a:pt x="0" y="1"/>
                  </a:moveTo>
                  <a:lnTo>
                    <a:pt x="0" y="13922"/>
                  </a:lnTo>
                  <a:lnTo>
                    <a:pt x="1550" y="13922"/>
                  </a:lnTo>
                  <a:lnTo>
                    <a:pt x="155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a:off x="7830956" y="3176174"/>
              <a:ext cx="367787" cy="44255"/>
            </a:xfrm>
            <a:custGeom>
              <a:rect b="b" l="l" r="r" t="t"/>
              <a:pathLst>
                <a:path extrusionOk="0" h="1368" w="11369">
                  <a:moveTo>
                    <a:pt x="1" y="0"/>
                  </a:moveTo>
                  <a:lnTo>
                    <a:pt x="1" y="1368"/>
                  </a:lnTo>
                  <a:lnTo>
                    <a:pt x="11369" y="1368"/>
                  </a:lnTo>
                  <a:lnTo>
                    <a:pt x="113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a:off x="8493732" y="2709089"/>
              <a:ext cx="367787" cy="511324"/>
            </a:xfrm>
            <a:custGeom>
              <a:rect b="b" l="l" r="r" t="t"/>
              <a:pathLst>
                <a:path extrusionOk="0" h="15806" w="11369">
                  <a:moveTo>
                    <a:pt x="0" y="0"/>
                  </a:moveTo>
                  <a:lnTo>
                    <a:pt x="0" y="15806"/>
                  </a:lnTo>
                  <a:lnTo>
                    <a:pt x="11368" y="15806"/>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a:off x="8493732" y="2725782"/>
              <a:ext cx="201605" cy="475966"/>
            </a:xfrm>
            <a:custGeom>
              <a:rect b="b" l="l" r="r" t="t"/>
              <a:pathLst>
                <a:path extrusionOk="0" h="14713" w="6232">
                  <a:moveTo>
                    <a:pt x="5502" y="1"/>
                  </a:moveTo>
                  <a:lnTo>
                    <a:pt x="0" y="183"/>
                  </a:lnTo>
                  <a:lnTo>
                    <a:pt x="0" y="7144"/>
                  </a:lnTo>
                  <a:cubicBezTo>
                    <a:pt x="6232" y="5837"/>
                    <a:pt x="5502" y="1"/>
                    <a:pt x="5502" y="1"/>
                  </a:cubicBezTo>
                  <a:close/>
                  <a:moveTo>
                    <a:pt x="0" y="7144"/>
                  </a:moveTo>
                  <a:lnTo>
                    <a:pt x="0" y="14712"/>
                  </a:lnTo>
                  <a:lnTo>
                    <a:pt x="1824" y="14712"/>
                  </a:lnTo>
                  <a:lnTo>
                    <a:pt x="0"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a:off x="8660890" y="2725782"/>
              <a:ext cx="201605" cy="475966"/>
            </a:xfrm>
            <a:custGeom>
              <a:rect b="b" l="l" r="r" t="t"/>
              <a:pathLst>
                <a:path extrusionOk="0" h="14713" w="6232">
                  <a:moveTo>
                    <a:pt x="730" y="1"/>
                  </a:moveTo>
                  <a:cubicBezTo>
                    <a:pt x="730" y="1"/>
                    <a:pt x="1" y="5837"/>
                    <a:pt x="6232" y="7144"/>
                  </a:cubicBezTo>
                  <a:lnTo>
                    <a:pt x="6232" y="183"/>
                  </a:lnTo>
                  <a:lnTo>
                    <a:pt x="730" y="1"/>
                  </a:lnTo>
                  <a:close/>
                  <a:moveTo>
                    <a:pt x="6232" y="7144"/>
                  </a:moveTo>
                  <a:lnTo>
                    <a:pt x="4408" y="14712"/>
                  </a:lnTo>
                  <a:lnTo>
                    <a:pt x="6232" y="14712"/>
                  </a:lnTo>
                  <a:lnTo>
                    <a:pt x="6232" y="714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a:off x="8493732" y="2709089"/>
              <a:ext cx="367787" cy="44287"/>
            </a:xfrm>
            <a:custGeom>
              <a:rect b="b" l="l" r="r" t="t"/>
              <a:pathLst>
                <a:path extrusionOk="0" h="1369"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a:off x="8493732" y="2932312"/>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a:off x="8655002" y="2732673"/>
              <a:ext cx="50175" cy="449406"/>
            </a:xfrm>
            <a:custGeom>
              <a:rect b="b" l="l" r="r" t="t"/>
              <a:pathLst>
                <a:path extrusionOk="0" h="13892" w="1551">
                  <a:moveTo>
                    <a:pt x="0" y="1"/>
                  </a:moveTo>
                  <a:lnTo>
                    <a:pt x="0" y="13892"/>
                  </a:lnTo>
                  <a:lnTo>
                    <a:pt x="1551" y="13892"/>
                  </a:lnTo>
                  <a:lnTo>
                    <a:pt x="15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a:off x="8493732" y="3176174"/>
              <a:ext cx="367787" cy="44255"/>
            </a:xfrm>
            <a:custGeom>
              <a:rect b="b" l="l" r="r" t="t"/>
              <a:pathLst>
                <a:path extrusionOk="0" h="1368" w="11369">
                  <a:moveTo>
                    <a:pt x="0" y="0"/>
                  </a:moveTo>
                  <a:lnTo>
                    <a:pt x="0" y="1368"/>
                  </a:lnTo>
                  <a:lnTo>
                    <a:pt x="11368" y="1368"/>
                  </a:lnTo>
                  <a:lnTo>
                    <a:pt x="113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a:off x="7795563" y="3368889"/>
              <a:ext cx="1094433" cy="650979"/>
            </a:xfrm>
            <a:custGeom>
              <a:rect b="b" l="l" r="r" t="t"/>
              <a:pathLst>
                <a:path extrusionOk="0" h="20123" w="33831">
                  <a:moveTo>
                    <a:pt x="1" y="1"/>
                  </a:moveTo>
                  <a:lnTo>
                    <a:pt x="1" y="20123"/>
                  </a:lnTo>
                  <a:lnTo>
                    <a:pt x="33831" y="20123"/>
                  </a:lnTo>
                  <a:lnTo>
                    <a:pt x="338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a:off x="7795563" y="3418063"/>
              <a:ext cx="1094433" cy="21675"/>
            </a:xfrm>
            <a:custGeom>
              <a:rect b="b" l="l" r="r" t="t"/>
              <a:pathLst>
                <a:path extrusionOk="0" h="670" w="33831">
                  <a:moveTo>
                    <a:pt x="1" y="0"/>
                  </a:moveTo>
                  <a:lnTo>
                    <a:pt x="1" y="669"/>
                  </a:lnTo>
                  <a:lnTo>
                    <a:pt x="33831" y="669"/>
                  </a:lnTo>
                  <a:lnTo>
                    <a:pt x="33831" y="0"/>
                  </a:lnTo>
                  <a:close/>
                </a:path>
              </a:pathLst>
            </a:custGeom>
            <a:solidFill>
              <a:srgbClr val="C1D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a:off x="7795563" y="3528186"/>
              <a:ext cx="1094433" cy="21675"/>
            </a:xfrm>
            <a:custGeom>
              <a:rect b="b" l="l" r="r" t="t"/>
              <a:pathLst>
                <a:path extrusionOk="0" h="670" w="33831">
                  <a:moveTo>
                    <a:pt x="1" y="1"/>
                  </a:moveTo>
                  <a:lnTo>
                    <a:pt x="1" y="669"/>
                  </a:lnTo>
                  <a:lnTo>
                    <a:pt x="33831" y="669"/>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a:off x="7795563" y="3640283"/>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7795563" y="3750438"/>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7795563" y="3862535"/>
              <a:ext cx="1094433" cy="22645"/>
            </a:xfrm>
            <a:custGeom>
              <a:rect b="b" l="l" r="r" t="t"/>
              <a:pathLst>
                <a:path extrusionOk="0" h="700" w="33831">
                  <a:moveTo>
                    <a:pt x="1" y="0"/>
                  </a:moveTo>
                  <a:lnTo>
                    <a:pt x="1" y="699"/>
                  </a:lnTo>
                  <a:lnTo>
                    <a:pt x="33831" y="699"/>
                  </a:lnTo>
                  <a:lnTo>
                    <a:pt x="33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7713942"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7566453"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a:off x="7666741"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a:off x="7513333"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a:off x="7613653"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a:off x="7613653"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a:off x="8390467" y="1928328"/>
              <a:ext cx="93459" cy="54089"/>
            </a:xfrm>
            <a:custGeom>
              <a:rect b="b" l="l" r="r" t="t"/>
              <a:pathLst>
                <a:path extrusionOk="0" h="1672" w="2889">
                  <a:moveTo>
                    <a:pt x="1" y="0"/>
                  </a:moveTo>
                  <a:lnTo>
                    <a:pt x="1" y="1672"/>
                  </a:lnTo>
                  <a:lnTo>
                    <a:pt x="2889" y="1672"/>
                  </a:lnTo>
                  <a:lnTo>
                    <a:pt x="28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a:off x="8242979"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a:off x="8342297" y="1867346"/>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a:off x="8188888"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a:off x="8290179" y="1807367"/>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a:off x="8290179" y="1928328"/>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a:off x="9090609" y="1227215"/>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a:off x="8943121" y="1167204"/>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a:off x="9043409" y="1167204"/>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a:off x="8890000" y="1227215"/>
              <a:ext cx="92489" cy="54089"/>
            </a:xfrm>
            <a:custGeom>
              <a:rect b="b" l="l" r="r" t="t"/>
              <a:pathLst>
                <a:path extrusionOk="0" h="1672" w="2859">
                  <a:moveTo>
                    <a:pt x="1" y="0"/>
                  </a:moveTo>
                  <a:lnTo>
                    <a:pt x="1" y="1672"/>
                  </a:lnTo>
                  <a:lnTo>
                    <a:pt x="2858" y="1672"/>
                  </a:lnTo>
                  <a:lnTo>
                    <a:pt x="2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
            <p:cNvSpPr/>
            <p:nvPr/>
          </p:nvSpPr>
          <p:spPr>
            <a:xfrm>
              <a:off x="8990321" y="1107225"/>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a:off x="8990321" y="1227215"/>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a:off x="8791685"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a:off x="8939174" y="1769031"/>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a:off x="8838886" y="1769031"/>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a:off x="8992294" y="1709020"/>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a:off x="8891974" y="182901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
            <p:cNvSpPr/>
            <p:nvPr/>
          </p:nvSpPr>
          <p:spPr>
            <a:xfrm>
              <a:off x="8891974" y="1709020"/>
              <a:ext cx="93459" cy="54122"/>
            </a:xfrm>
            <a:custGeom>
              <a:rect b="b" l="l" r="r" t="t"/>
              <a:pathLst>
                <a:path extrusionOk="0" h="1673" w="2889">
                  <a:moveTo>
                    <a:pt x="1" y="1"/>
                  </a:moveTo>
                  <a:lnTo>
                    <a:pt x="1"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
            <p:cNvSpPr/>
            <p:nvPr/>
          </p:nvSpPr>
          <p:spPr>
            <a:xfrm>
              <a:off x="7562506" y="2286260"/>
              <a:ext cx="93459" cy="54089"/>
            </a:xfrm>
            <a:custGeom>
              <a:rect b="b" l="l" r="r" t="t"/>
              <a:pathLst>
                <a:path extrusionOk="0" h="1672" w="2889">
                  <a:moveTo>
                    <a:pt x="1" y="0"/>
                  </a:moveTo>
                  <a:lnTo>
                    <a:pt x="1"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a:off x="7710027" y="2347210"/>
              <a:ext cx="93427" cy="54122"/>
            </a:xfrm>
            <a:custGeom>
              <a:rect b="b" l="l" r="r" t="t"/>
              <a:pathLst>
                <a:path extrusionOk="0" h="1673" w="2888">
                  <a:moveTo>
                    <a:pt x="0" y="1"/>
                  </a:moveTo>
                  <a:lnTo>
                    <a:pt x="0"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a:off x="7609707" y="2347210"/>
              <a:ext cx="93459" cy="54122"/>
            </a:xfrm>
            <a:custGeom>
              <a:rect b="b" l="l" r="r" t="t"/>
              <a:pathLst>
                <a:path extrusionOk="0" h="1673" w="2889">
                  <a:moveTo>
                    <a:pt x="1" y="1"/>
                  </a:moveTo>
                  <a:lnTo>
                    <a:pt x="1" y="1672"/>
                  </a:lnTo>
                  <a:lnTo>
                    <a:pt x="2888" y="1672"/>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a:off x="7763115" y="2286260"/>
              <a:ext cx="93459" cy="54089"/>
            </a:xfrm>
            <a:custGeom>
              <a:rect b="b" l="l" r="r" t="t"/>
              <a:pathLst>
                <a:path extrusionOk="0" h="1672" w="2889">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a:off x="7662827" y="2407189"/>
              <a:ext cx="93427" cy="54122"/>
            </a:xfrm>
            <a:custGeom>
              <a:rect b="b" l="l" r="r" t="t"/>
              <a:pathLst>
                <a:path extrusionOk="0" h="1673" w="2888">
                  <a:moveTo>
                    <a:pt x="0" y="1"/>
                  </a:moveTo>
                  <a:lnTo>
                    <a:pt x="0" y="1673"/>
                  </a:lnTo>
                  <a:lnTo>
                    <a:pt x="2888" y="1673"/>
                  </a:lnTo>
                  <a:lnTo>
                    <a:pt x="28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a:off x="7662827" y="2286260"/>
              <a:ext cx="93427" cy="54089"/>
            </a:xfrm>
            <a:custGeom>
              <a:rect b="b" l="l" r="r" t="t"/>
              <a:pathLst>
                <a:path extrusionOk="0" h="1672" w="2888">
                  <a:moveTo>
                    <a:pt x="0" y="0"/>
                  </a:moveTo>
                  <a:lnTo>
                    <a:pt x="0" y="1672"/>
                  </a:lnTo>
                  <a:lnTo>
                    <a:pt x="2888" y="1672"/>
                  </a:lnTo>
                  <a:lnTo>
                    <a:pt x="28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a:off x="7830956" y="1330447"/>
              <a:ext cx="367787" cy="511356"/>
            </a:xfrm>
            <a:custGeom>
              <a:rect b="b" l="l" r="r" t="t"/>
              <a:pathLst>
                <a:path extrusionOk="0" h="15807" w="11369">
                  <a:moveTo>
                    <a:pt x="1" y="1"/>
                  </a:moveTo>
                  <a:lnTo>
                    <a:pt x="1" y="15806"/>
                  </a:lnTo>
                  <a:lnTo>
                    <a:pt x="11369" y="15806"/>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7830956" y="1346170"/>
              <a:ext cx="201605" cy="475966"/>
            </a:xfrm>
            <a:custGeom>
              <a:rect b="b" l="l" r="r" t="t"/>
              <a:pathLst>
                <a:path extrusionOk="0" h="14713" w="6232">
                  <a:moveTo>
                    <a:pt x="5533" y="1"/>
                  </a:moveTo>
                  <a:lnTo>
                    <a:pt x="1" y="214"/>
                  </a:lnTo>
                  <a:lnTo>
                    <a:pt x="1" y="7144"/>
                  </a:lnTo>
                  <a:cubicBezTo>
                    <a:pt x="6232" y="5867"/>
                    <a:pt x="5533" y="1"/>
                    <a:pt x="5533" y="1"/>
                  </a:cubicBezTo>
                  <a:close/>
                  <a:moveTo>
                    <a:pt x="1" y="7144"/>
                  </a:moveTo>
                  <a:lnTo>
                    <a:pt x="1" y="14712"/>
                  </a:lnTo>
                  <a:lnTo>
                    <a:pt x="1825" y="14712"/>
                  </a:lnTo>
                  <a:lnTo>
                    <a:pt x="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a:off x="7998146" y="1346170"/>
              <a:ext cx="201605" cy="475966"/>
            </a:xfrm>
            <a:custGeom>
              <a:rect b="b" l="l" r="r" t="t"/>
              <a:pathLst>
                <a:path extrusionOk="0" h="14713" w="6232">
                  <a:moveTo>
                    <a:pt x="730" y="1"/>
                  </a:moveTo>
                  <a:cubicBezTo>
                    <a:pt x="730" y="1"/>
                    <a:pt x="0" y="5867"/>
                    <a:pt x="6231" y="7144"/>
                  </a:cubicBezTo>
                  <a:lnTo>
                    <a:pt x="6231" y="214"/>
                  </a:lnTo>
                  <a:lnTo>
                    <a:pt x="730" y="1"/>
                  </a:lnTo>
                  <a:close/>
                  <a:moveTo>
                    <a:pt x="6231" y="7144"/>
                  </a:moveTo>
                  <a:lnTo>
                    <a:pt x="4407" y="14712"/>
                  </a:lnTo>
                  <a:lnTo>
                    <a:pt x="6231" y="14712"/>
                  </a:lnTo>
                  <a:lnTo>
                    <a:pt x="6231"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a:off x="7830956" y="1330447"/>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a:off x="7830956" y="1552699"/>
              <a:ext cx="367787" cy="44255"/>
            </a:xfrm>
            <a:custGeom>
              <a:rect b="b" l="l" r="r" t="t"/>
              <a:pathLst>
                <a:path extrusionOk="0" h="1368"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a:off x="7992226" y="1354064"/>
              <a:ext cx="51178" cy="449374"/>
            </a:xfrm>
            <a:custGeom>
              <a:rect b="b" l="l" r="r" t="t"/>
              <a:pathLst>
                <a:path extrusionOk="0" h="13891" w="1582">
                  <a:moveTo>
                    <a:pt x="1" y="0"/>
                  </a:moveTo>
                  <a:lnTo>
                    <a:pt x="1" y="13891"/>
                  </a:lnTo>
                  <a:lnTo>
                    <a:pt x="1581" y="13891"/>
                  </a:lnTo>
                  <a:lnTo>
                    <a:pt x="15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a:off x="7830956" y="1797532"/>
              <a:ext cx="367787" cy="44287"/>
            </a:xfrm>
            <a:custGeom>
              <a:rect b="b" l="l" r="r" t="t"/>
              <a:pathLst>
                <a:path extrusionOk="0" h="1369" w="11369">
                  <a:moveTo>
                    <a:pt x="1" y="1"/>
                  </a:moveTo>
                  <a:lnTo>
                    <a:pt x="1" y="1368"/>
                  </a:lnTo>
                  <a:lnTo>
                    <a:pt x="11369" y="1368"/>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a:off x="7830956" y="2019752"/>
              <a:ext cx="367787" cy="511356"/>
            </a:xfrm>
            <a:custGeom>
              <a:rect b="b" l="l" r="r" t="t"/>
              <a:pathLst>
                <a:path extrusionOk="0" h="15807" w="11369">
                  <a:moveTo>
                    <a:pt x="1" y="1"/>
                  </a:moveTo>
                  <a:lnTo>
                    <a:pt x="1" y="15807"/>
                  </a:lnTo>
                  <a:lnTo>
                    <a:pt x="11369" y="15807"/>
                  </a:lnTo>
                  <a:lnTo>
                    <a:pt x="113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a:off x="7830956" y="2036477"/>
              <a:ext cx="201605" cy="474963"/>
            </a:xfrm>
            <a:custGeom>
              <a:rect b="b" l="l" r="r" t="t"/>
              <a:pathLst>
                <a:path extrusionOk="0" h="14682" w="6232">
                  <a:moveTo>
                    <a:pt x="5533" y="1"/>
                  </a:moveTo>
                  <a:lnTo>
                    <a:pt x="1" y="183"/>
                  </a:lnTo>
                  <a:lnTo>
                    <a:pt x="1" y="7113"/>
                  </a:lnTo>
                  <a:cubicBezTo>
                    <a:pt x="6232" y="5837"/>
                    <a:pt x="5533" y="1"/>
                    <a:pt x="5533" y="1"/>
                  </a:cubicBezTo>
                  <a:close/>
                  <a:moveTo>
                    <a:pt x="1" y="7113"/>
                  </a:moveTo>
                  <a:lnTo>
                    <a:pt x="1" y="14682"/>
                  </a:lnTo>
                  <a:lnTo>
                    <a:pt x="1825" y="14682"/>
                  </a:lnTo>
                  <a:lnTo>
                    <a:pt x="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7998146" y="2036477"/>
              <a:ext cx="201605" cy="474963"/>
            </a:xfrm>
            <a:custGeom>
              <a:rect b="b" l="l" r="r" t="t"/>
              <a:pathLst>
                <a:path extrusionOk="0" h="14682" w="6232">
                  <a:moveTo>
                    <a:pt x="730" y="1"/>
                  </a:moveTo>
                  <a:cubicBezTo>
                    <a:pt x="730" y="1"/>
                    <a:pt x="0" y="5837"/>
                    <a:pt x="6231" y="7113"/>
                  </a:cubicBezTo>
                  <a:lnTo>
                    <a:pt x="6231" y="183"/>
                  </a:lnTo>
                  <a:lnTo>
                    <a:pt x="730" y="1"/>
                  </a:lnTo>
                  <a:close/>
                  <a:moveTo>
                    <a:pt x="6231" y="7113"/>
                  </a:moveTo>
                  <a:lnTo>
                    <a:pt x="4407" y="14682"/>
                  </a:lnTo>
                  <a:lnTo>
                    <a:pt x="6231" y="14682"/>
                  </a:lnTo>
                  <a:lnTo>
                    <a:pt x="6231"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7830956" y="2019752"/>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a:off x="7830956" y="2242004"/>
              <a:ext cx="367787" cy="44287"/>
            </a:xfrm>
            <a:custGeom>
              <a:rect b="b" l="l" r="r" t="t"/>
              <a:pathLst>
                <a:path extrusionOk="0" h="1369" w="11369">
                  <a:moveTo>
                    <a:pt x="1" y="0"/>
                  </a:moveTo>
                  <a:lnTo>
                    <a:pt x="1" y="1368"/>
                  </a:lnTo>
                  <a:lnTo>
                    <a:pt x="11369" y="1368"/>
                  </a:lnTo>
                  <a:lnTo>
                    <a:pt x="113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a:off x="7993228" y="2043368"/>
              <a:ext cx="50175" cy="449406"/>
            </a:xfrm>
            <a:custGeom>
              <a:rect b="b" l="l" r="r" t="t"/>
              <a:pathLst>
                <a:path extrusionOk="0" h="13892" w="1551">
                  <a:moveTo>
                    <a:pt x="0" y="0"/>
                  </a:moveTo>
                  <a:lnTo>
                    <a:pt x="0" y="13891"/>
                  </a:lnTo>
                  <a:lnTo>
                    <a:pt x="1550" y="13891"/>
                  </a:lnTo>
                  <a:lnTo>
                    <a:pt x="15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a:off x="7830956" y="2486837"/>
              <a:ext cx="367787" cy="44287"/>
            </a:xfrm>
            <a:custGeom>
              <a:rect b="b" l="l" r="r" t="t"/>
              <a:pathLst>
                <a:path extrusionOk="0" h="1369" w="11369">
                  <a:moveTo>
                    <a:pt x="1" y="1"/>
                  </a:moveTo>
                  <a:lnTo>
                    <a:pt x="1" y="1369"/>
                  </a:lnTo>
                  <a:lnTo>
                    <a:pt x="11369" y="1369"/>
                  </a:lnTo>
                  <a:lnTo>
                    <a:pt x="11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a:off x="8493732" y="2019752"/>
              <a:ext cx="367787" cy="511356"/>
            </a:xfrm>
            <a:custGeom>
              <a:rect b="b" l="l" r="r" t="t"/>
              <a:pathLst>
                <a:path extrusionOk="0" h="15807" w="11369">
                  <a:moveTo>
                    <a:pt x="0" y="1"/>
                  </a:moveTo>
                  <a:lnTo>
                    <a:pt x="0" y="15807"/>
                  </a:lnTo>
                  <a:lnTo>
                    <a:pt x="11368" y="15807"/>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8493732" y="2036477"/>
              <a:ext cx="201605" cy="474963"/>
            </a:xfrm>
            <a:custGeom>
              <a:rect b="b" l="l" r="r" t="t"/>
              <a:pathLst>
                <a:path extrusionOk="0" h="14682" w="6232">
                  <a:moveTo>
                    <a:pt x="5502" y="1"/>
                  </a:moveTo>
                  <a:lnTo>
                    <a:pt x="0" y="183"/>
                  </a:lnTo>
                  <a:lnTo>
                    <a:pt x="0" y="7113"/>
                  </a:lnTo>
                  <a:cubicBezTo>
                    <a:pt x="6232" y="5837"/>
                    <a:pt x="5502" y="1"/>
                    <a:pt x="5502" y="1"/>
                  </a:cubicBezTo>
                  <a:close/>
                  <a:moveTo>
                    <a:pt x="0" y="7113"/>
                  </a:moveTo>
                  <a:lnTo>
                    <a:pt x="0" y="14682"/>
                  </a:lnTo>
                  <a:lnTo>
                    <a:pt x="1824" y="14682"/>
                  </a:lnTo>
                  <a:lnTo>
                    <a:pt x="0"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8660890" y="2036477"/>
              <a:ext cx="201605" cy="474963"/>
            </a:xfrm>
            <a:custGeom>
              <a:rect b="b" l="l" r="r" t="t"/>
              <a:pathLst>
                <a:path extrusionOk="0" h="14682" w="6232">
                  <a:moveTo>
                    <a:pt x="730" y="1"/>
                  </a:moveTo>
                  <a:cubicBezTo>
                    <a:pt x="730" y="1"/>
                    <a:pt x="1" y="5837"/>
                    <a:pt x="6232" y="7113"/>
                  </a:cubicBezTo>
                  <a:lnTo>
                    <a:pt x="6232" y="183"/>
                  </a:lnTo>
                  <a:lnTo>
                    <a:pt x="730" y="1"/>
                  </a:lnTo>
                  <a:close/>
                  <a:moveTo>
                    <a:pt x="6232" y="7113"/>
                  </a:moveTo>
                  <a:lnTo>
                    <a:pt x="4408" y="14682"/>
                  </a:lnTo>
                  <a:lnTo>
                    <a:pt x="6232" y="14682"/>
                  </a:lnTo>
                  <a:lnTo>
                    <a:pt x="6232" y="7113"/>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8493732" y="2019752"/>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8493732" y="2242004"/>
              <a:ext cx="367787" cy="44287"/>
            </a:xfrm>
            <a:custGeom>
              <a:rect b="b" l="l" r="r" t="t"/>
              <a:pathLst>
                <a:path extrusionOk="0" h="1369"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8655002" y="2043368"/>
              <a:ext cx="50175" cy="449406"/>
            </a:xfrm>
            <a:custGeom>
              <a:rect b="b" l="l" r="r" t="t"/>
              <a:pathLst>
                <a:path extrusionOk="0" h="13892"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8493732" y="2486837"/>
              <a:ext cx="367787" cy="44287"/>
            </a:xfrm>
            <a:custGeom>
              <a:rect b="b" l="l" r="r" t="t"/>
              <a:pathLst>
                <a:path extrusionOk="0" h="1369" w="11369">
                  <a:moveTo>
                    <a:pt x="0" y="1"/>
                  </a:moveTo>
                  <a:lnTo>
                    <a:pt x="0" y="1369"/>
                  </a:lnTo>
                  <a:lnTo>
                    <a:pt x="11368" y="1369"/>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8493732" y="1330447"/>
              <a:ext cx="367787" cy="511356"/>
            </a:xfrm>
            <a:custGeom>
              <a:rect b="b" l="l" r="r" t="t"/>
              <a:pathLst>
                <a:path extrusionOk="0" h="15807" w="11369">
                  <a:moveTo>
                    <a:pt x="0" y="1"/>
                  </a:moveTo>
                  <a:lnTo>
                    <a:pt x="0" y="15806"/>
                  </a:lnTo>
                  <a:lnTo>
                    <a:pt x="11368" y="15806"/>
                  </a:lnTo>
                  <a:lnTo>
                    <a:pt x="11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8493732" y="1346170"/>
              <a:ext cx="201605" cy="475966"/>
            </a:xfrm>
            <a:custGeom>
              <a:rect b="b" l="l" r="r" t="t"/>
              <a:pathLst>
                <a:path extrusionOk="0" h="14713" w="6232">
                  <a:moveTo>
                    <a:pt x="5502" y="1"/>
                  </a:moveTo>
                  <a:lnTo>
                    <a:pt x="0" y="214"/>
                  </a:lnTo>
                  <a:lnTo>
                    <a:pt x="0" y="7144"/>
                  </a:lnTo>
                  <a:cubicBezTo>
                    <a:pt x="6232" y="5867"/>
                    <a:pt x="5502" y="1"/>
                    <a:pt x="5502" y="1"/>
                  </a:cubicBezTo>
                  <a:close/>
                  <a:moveTo>
                    <a:pt x="0" y="7144"/>
                  </a:moveTo>
                  <a:lnTo>
                    <a:pt x="0" y="14712"/>
                  </a:lnTo>
                  <a:lnTo>
                    <a:pt x="1824" y="14712"/>
                  </a:lnTo>
                  <a:lnTo>
                    <a:pt x="0"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8660890" y="1346170"/>
              <a:ext cx="201605" cy="475966"/>
            </a:xfrm>
            <a:custGeom>
              <a:rect b="b" l="l" r="r" t="t"/>
              <a:pathLst>
                <a:path extrusionOk="0" h="14713" w="6232">
                  <a:moveTo>
                    <a:pt x="730" y="1"/>
                  </a:moveTo>
                  <a:cubicBezTo>
                    <a:pt x="730" y="1"/>
                    <a:pt x="1" y="5867"/>
                    <a:pt x="6232" y="7144"/>
                  </a:cubicBezTo>
                  <a:lnTo>
                    <a:pt x="6232" y="214"/>
                  </a:lnTo>
                  <a:lnTo>
                    <a:pt x="730" y="1"/>
                  </a:lnTo>
                  <a:close/>
                  <a:moveTo>
                    <a:pt x="6232" y="7144"/>
                  </a:moveTo>
                  <a:lnTo>
                    <a:pt x="4408" y="14712"/>
                  </a:lnTo>
                  <a:lnTo>
                    <a:pt x="6232" y="14712"/>
                  </a:lnTo>
                  <a:lnTo>
                    <a:pt x="6232" y="714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8493732" y="1330447"/>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8493732" y="1552699"/>
              <a:ext cx="367787" cy="44255"/>
            </a:xfrm>
            <a:custGeom>
              <a:rect b="b" l="l" r="r" t="t"/>
              <a:pathLst>
                <a:path extrusionOk="0" h="1368" w="11369">
                  <a:moveTo>
                    <a:pt x="0" y="0"/>
                  </a:moveTo>
                  <a:lnTo>
                    <a:pt x="0" y="1368"/>
                  </a:lnTo>
                  <a:lnTo>
                    <a:pt x="11368" y="1368"/>
                  </a:lnTo>
                  <a:lnTo>
                    <a:pt x="113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8655002" y="1354064"/>
              <a:ext cx="50175" cy="449374"/>
            </a:xfrm>
            <a:custGeom>
              <a:rect b="b" l="l" r="r" t="t"/>
              <a:pathLst>
                <a:path extrusionOk="0" h="13891" w="1551">
                  <a:moveTo>
                    <a:pt x="0" y="0"/>
                  </a:moveTo>
                  <a:lnTo>
                    <a:pt x="0" y="13891"/>
                  </a:lnTo>
                  <a:lnTo>
                    <a:pt x="1551" y="13891"/>
                  </a:lnTo>
                  <a:lnTo>
                    <a:pt x="15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8493732" y="1797532"/>
              <a:ext cx="367787" cy="44287"/>
            </a:xfrm>
            <a:custGeom>
              <a:rect b="b" l="l" r="r" t="t"/>
              <a:pathLst>
                <a:path extrusionOk="0" h="1369" w="11369">
                  <a:moveTo>
                    <a:pt x="0" y="1"/>
                  </a:moveTo>
                  <a:lnTo>
                    <a:pt x="0" y="1368"/>
                  </a:lnTo>
                  <a:lnTo>
                    <a:pt x="11368" y="1368"/>
                  </a:lnTo>
                  <a:lnTo>
                    <a:pt x="1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8242008" y="394336"/>
              <a:ext cx="11808" cy="295000"/>
            </a:xfrm>
            <a:custGeom>
              <a:rect b="b" l="l" r="r" t="t"/>
              <a:pathLst>
                <a:path extrusionOk="0" h="9119" w="365">
                  <a:moveTo>
                    <a:pt x="0" y="0"/>
                  </a:moveTo>
                  <a:lnTo>
                    <a:pt x="0" y="9119"/>
                  </a:lnTo>
                  <a:lnTo>
                    <a:pt x="365" y="9119"/>
                  </a:lnTo>
                  <a:lnTo>
                    <a:pt x="3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8079735" y="223231"/>
              <a:ext cx="341260" cy="341228"/>
            </a:xfrm>
            <a:custGeom>
              <a:rect b="b" l="l" r="r" t="t"/>
              <a:pathLst>
                <a:path extrusionOk="0" h="10548" w="10549">
                  <a:moveTo>
                    <a:pt x="10275" y="0"/>
                  </a:moveTo>
                  <a:lnTo>
                    <a:pt x="1" y="10274"/>
                  </a:lnTo>
                  <a:lnTo>
                    <a:pt x="274" y="1054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8079735" y="309770"/>
              <a:ext cx="341260" cy="340225"/>
            </a:xfrm>
            <a:custGeom>
              <a:rect b="b" l="l" r="r" t="t"/>
              <a:pathLst>
                <a:path extrusionOk="0" h="10517" w="10549">
                  <a:moveTo>
                    <a:pt x="10275" y="0"/>
                  </a:moveTo>
                  <a:lnTo>
                    <a:pt x="1" y="10243"/>
                  </a:lnTo>
                  <a:lnTo>
                    <a:pt x="274" y="10517"/>
                  </a:lnTo>
                  <a:lnTo>
                    <a:pt x="10548" y="274"/>
                  </a:lnTo>
                  <a:lnTo>
                    <a:pt x="102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7740502" y="3276462"/>
              <a:ext cx="1204585" cy="196688"/>
            </a:xfrm>
            <a:custGeom>
              <a:rect b="b" l="l" r="r" t="t"/>
              <a:pathLst>
                <a:path extrusionOk="0" h="6080" w="37236">
                  <a:moveTo>
                    <a:pt x="0" y="0"/>
                  </a:moveTo>
                  <a:lnTo>
                    <a:pt x="0" y="6080"/>
                  </a:lnTo>
                  <a:lnTo>
                    <a:pt x="37235" y="6080"/>
                  </a:lnTo>
                  <a:lnTo>
                    <a:pt x="37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7795563" y="3973628"/>
              <a:ext cx="1094433" cy="21675"/>
            </a:xfrm>
            <a:custGeom>
              <a:rect b="b" l="l" r="r" t="t"/>
              <a:pathLst>
                <a:path extrusionOk="0" h="670" w="33831">
                  <a:moveTo>
                    <a:pt x="1" y="1"/>
                  </a:moveTo>
                  <a:lnTo>
                    <a:pt x="1" y="670"/>
                  </a:lnTo>
                  <a:lnTo>
                    <a:pt x="33831" y="670"/>
                  </a:lnTo>
                  <a:lnTo>
                    <a:pt x="33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8"/>
          <p:cNvGrpSpPr/>
          <p:nvPr/>
        </p:nvGrpSpPr>
        <p:grpSpPr>
          <a:xfrm>
            <a:off x="-3542" y="836323"/>
            <a:ext cx="1435695" cy="3310835"/>
            <a:chOff x="1704083" y="-3322664"/>
            <a:chExt cx="1435695" cy="3310835"/>
          </a:xfrm>
        </p:grpSpPr>
        <p:grpSp>
          <p:nvGrpSpPr>
            <p:cNvPr id="833" name="Google Shape;833;p8"/>
            <p:cNvGrpSpPr/>
            <p:nvPr/>
          </p:nvGrpSpPr>
          <p:grpSpPr>
            <a:xfrm>
              <a:off x="2028596" y="-3322664"/>
              <a:ext cx="775850" cy="319589"/>
              <a:chOff x="2149321" y="1211611"/>
              <a:chExt cx="775850" cy="319589"/>
            </a:xfrm>
          </p:grpSpPr>
          <p:sp>
            <p:nvSpPr>
              <p:cNvPr id="834" name="Google Shape;834;p8"/>
              <p:cNvSpPr/>
              <p:nvPr/>
            </p:nvSpPr>
            <p:spPr>
              <a:xfrm>
                <a:off x="2149321" y="1305008"/>
                <a:ext cx="775850" cy="226191"/>
              </a:xfrm>
              <a:custGeom>
                <a:rect b="b" l="l" r="r" t="t"/>
                <a:pathLst>
                  <a:path extrusionOk="0" h="6992" w="23983">
                    <a:moveTo>
                      <a:pt x="21642" y="1"/>
                    </a:moveTo>
                    <a:lnTo>
                      <a:pt x="0" y="6992"/>
                    </a:lnTo>
                    <a:lnTo>
                      <a:pt x="23983" y="6992"/>
                    </a:lnTo>
                    <a:lnTo>
                      <a:pt x="216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2423658" y="1211611"/>
                <a:ext cx="372704" cy="292056"/>
              </a:xfrm>
              <a:custGeom>
                <a:rect b="b" l="l" r="r" t="t"/>
                <a:pathLst>
                  <a:path extrusionOk="0" h="9028" w="11521">
                    <a:moveTo>
                      <a:pt x="1" y="0"/>
                    </a:moveTo>
                    <a:lnTo>
                      <a:pt x="1" y="9028"/>
                    </a:lnTo>
                    <a:lnTo>
                      <a:pt x="11521" y="9028"/>
                    </a:lnTo>
                    <a:lnTo>
                      <a:pt x="11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8"/>
            <p:cNvGrpSpPr/>
            <p:nvPr/>
          </p:nvGrpSpPr>
          <p:grpSpPr>
            <a:xfrm>
              <a:off x="1704083" y="-3229267"/>
              <a:ext cx="1435695" cy="2034499"/>
              <a:chOff x="1824808" y="1305008"/>
              <a:chExt cx="1435695" cy="2034499"/>
            </a:xfrm>
          </p:grpSpPr>
          <p:sp>
            <p:nvSpPr>
              <p:cNvPr id="837" name="Google Shape;837;p8"/>
              <p:cNvSpPr/>
              <p:nvPr/>
            </p:nvSpPr>
            <p:spPr>
              <a:xfrm>
                <a:off x="1824808" y="1531175"/>
                <a:ext cx="1435661" cy="1808333"/>
              </a:xfrm>
              <a:custGeom>
                <a:rect b="b" l="l" r="r" t="t"/>
                <a:pathLst>
                  <a:path extrusionOk="0" h="55899" w="44379">
                    <a:moveTo>
                      <a:pt x="1" y="1"/>
                    </a:moveTo>
                    <a:lnTo>
                      <a:pt x="1" y="55898"/>
                    </a:lnTo>
                    <a:lnTo>
                      <a:pt x="44379" y="55898"/>
                    </a:lnTo>
                    <a:lnTo>
                      <a:pt x="443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2849463" y="1305008"/>
                <a:ext cx="411039" cy="239972"/>
              </a:xfrm>
              <a:custGeom>
                <a:rect b="b" l="l" r="r" t="t"/>
                <a:pathLst>
                  <a:path extrusionOk="0" h="7418" w="12706">
                    <a:moveTo>
                      <a:pt x="0" y="1"/>
                    </a:moveTo>
                    <a:lnTo>
                      <a:pt x="0" y="7417"/>
                    </a:lnTo>
                    <a:lnTo>
                      <a:pt x="12706" y="6992"/>
                    </a:lnTo>
                    <a:lnTo>
                      <a:pt x="12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 name="Google Shape;839;p8"/>
            <p:cNvSpPr/>
            <p:nvPr/>
          </p:nvSpPr>
          <p:spPr>
            <a:xfrm>
              <a:off x="1704083" y="-2958844"/>
              <a:ext cx="273390" cy="673883"/>
            </a:xfrm>
            <a:custGeom>
              <a:rect b="b" l="l" r="r" t="t"/>
              <a:pathLst>
                <a:path extrusionOk="0" h="20831" w="8451">
                  <a:moveTo>
                    <a:pt x="1" y="0"/>
                  </a:moveTo>
                  <a:cubicBezTo>
                    <a:pt x="1" y="0"/>
                    <a:pt x="12" y="5"/>
                    <a:pt x="31" y="13"/>
                  </a:cubicBezTo>
                  <a:lnTo>
                    <a:pt x="31" y="13"/>
                  </a:lnTo>
                  <a:lnTo>
                    <a:pt x="31" y="0"/>
                  </a:lnTo>
                  <a:close/>
                  <a:moveTo>
                    <a:pt x="31" y="13"/>
                  </a:moveTo>
                  <a:lnTo>
                    <a:pt x="31" y="20821"/>
                  </a:lnTo>
                  <a:cubicBezTo>
                    <a:pt x="78" y="20827"/>
                    <a:pt x="123" y="20830"/>
                    <a:pt x="167" y="20830"/>
                  </a:cubicBezTo>
                  <a:cubicBezTo>
                    <a:pt x="1243" y="20830"/>
                    <a:pt x="1595" y="19113"/>
                    <a:pt x="3405" y="18967"/>
                  </a:cubicBezTo>
                  <a:cubicBezTo>
                    <a:pt x="5259" y="18754"/>
                    <a:pt x="3922" y="17295"/>
                    <a:pt x="5259" y="15776"/>
                  </a:cubicBezTo>
                  <a:cubicBezTo>
                    <a:pt x="6597" y="14256"/>
                    <a:pt x="7083" y="14590"/>
                    <a:pt x="7752" y="12919"/>
                  </a:cubicBezTo>
                  <a:cubicBezTo>
                    <a:pt x="8451" y="11247"/>
                    <a:pt x="7600" y="10912"/>
                    <a:pt x="7752" y="9727"/>
                  </a:cubicBezTo>
                  <a:cubicBezTo>
                    <a:pt x="7904" y="8572"/>
                    <a:pt x="6597" y="8572"/>
                    <a:pt x="5898" y="6718"/>
                  </a:cubicBezTo>
                  <a:cubicBezTo>
                    <a:pt x="5198" y="4864"/>
                    <a:pt x="4226" y="5532"/>
                    <a:pt x="3891" y="4712"/>
                  </a:cubicBezTo>
                  <a:cubicBezTo>
                    <a:pt x="3557" y="3861"/>
                    <a:pt x="1369" y="3344"/>
                    <a:pt x="1521" y="2007"/>
                  </a:cubicBezTo>
                  <a:cubicBezTo>
                    <a:pt x="1660" y="776"/>
                    <a:pt x="257" y="112"/>
                    <a:pt x="31" y="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2395361" y="-1454551"/>
              <a:ext cx="678509" cy="259835"/>
            </a:xfrm>
            <a:custGeom>
              <a:rect b="b" l="l" r="r" t="t"/>
              <a:pathLst>
                <a:path extrusionOk="0" h="8032" w="20974">
                  <a:moveTo>
                    <a:pt x="11719" y="1"/>
                  </a:moveTo>
                  <a:cubicBezTo>
                    <a:pt x="11062" y="1"/>
                    <a:pt x="10663" y="299"/>
                    <a:pt x="10013" y="299"/>
                  </a:cubicBezTo>
                  <a:cubicBezTo>
                    <a:pt x="9923" y="299"/>
                    <a:pt x="9828" y="293"/>
                    <a:pt x="9728" y="280"/>
                  </a:cubicBezTo>
                  <a:cubicBezTo>
                    <a:pt x="9665" y="272"/>
                    <a:pt x="9606" y="268"/>
                    <a:pt x="9550" y="268"/>
                  </a:cubicBezTo>
                  <a:cubicBezTo>
                    <a:pt x="8567" y="268"/>
                    <a:pt x="8472" y="1473"/>
                    <a:pt x="6718" y="2134"/>
                  </a:cubicBezTo>
                  <a:cubicBezTo>
                    <a:pt x="4864" y="2803"/>
                    <a:pt x="5533" y="3806"/>
                    <a:pt x="4712" y="4140"/>
                  </a:cubicBezTo>
                  <a:cubicBezTo>
                    <a:pt x="3890" y="4464"/>
                    <a:pt x="3379" y="6519"/>
                    <a:pt x="2139" y="6519"/>
                  </a:cubicBezTo>
                  <a:cubicBezTo>
                    <a:pt x="2096" y="6519"/>
                    <a:pt x="2052" y="6516"/>
                    <a:pt x="2007" y="6511"/>
                  </a:cubicBezTo>
                  <a:cubicBezTo>
                    <a:pt x="1949" y="6505"/>
                    <a:pt x="1892" y="6502"/>
                    <a:pt x="1836" y="6502"/>
                  </a:cubicBezTo>
                  <a:cubicBezTo>
                    <a:pt x="760" y="6502"/>
                    <a:pt x="157" y="7686"/>
                    <a:pt x="27" y="7970"/>
                  </a:cubicBezTo>
                  <a:lnTo>
                    <a:pt x="20822" y="7970"/>
                  </a:lnTo>
                  <a:cubicBezTo>
                    <a:pt x="20974" y="6815"/>
                    <a:pt x="19120" y="6511"/>
                    <a:pt x="18968" y="4627"/>
                  </a:cubicBezTo>
                  <a:cubicBezTo>
                    <a:pt x="18755" y="2773"/>
                    <a:pt x="17296" y="4110"/>
                    <a:pt x="15776" y="2773"/>
                  </a:cubicBezTo>
                  <a:cubicBezTo>
                    <a:pt x="14257" y="1435"/>
                    <a:pt x="14591" y="949"/>
                    <a:pt x="12919" y="280"/>
                  </a:cubicBezTo>
                  <a:cubicBezTo>
                    <a:pt x="12419" y="71"/>
                    <a:pt x="12038" y="1"/>
                    <a:pt x="11719" y="1"/>
                  </a:cubicBezTo>
                  <a:close/>
                  <a:moveTo>
                    <a:pt x="1" y="7970"/>
                  </a:moveTo>
                  <a:lnTo>
                    <a:pt x="1" y="8031"/>
                  </a:lnTo>
                  <a:cubicBezTo>
                    <a:pt x="1" y="8031"/>
                    <a:pt x="10" y="8009"/>
                    <a:pt x="27" y="797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1704083" y="-1195742"/>
              <a:ext cx="1435661" cy="1183913"/>
            </a:xfrm>
            <a:custGeom>
              <a:rect b="b" l="l" r="r" t="t"/>
              <a:pathLst>
                <a:path extrusionOk="0" h="36597" w="44379">
                  <a:moveTo>
                    <a:pt x="1" y="1"/>
                  </a:moveTo>
                  <a:lnTo>
                    <a:pt x="1" y="36597"/>
                  </a:lnTo>
                  <a:lnTo>
                    <a:pt x="44379" y="36597"/>
                  </a:lnTo>
                  <a:lnTo>
                    <a:pt x="443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1796510" y="-853532"/>
              <a:ext cx="1268508" cy="216357"/>
            </a:xfrm>
            <a:custGeom>
              <a:rect b="b" l="l" r="r" t="t"/>
              <a:pathLst>
                <a:path extrusionOk="0" h="6688" w="39212">
                  <a:moveTo>
                    <a:pt x="1886" y="0"/>
                  </a:moveTo>
                  <a:cubicBezTo>
                    <a:pt x="1886" y="0"/>
                    <a:pt x="1886" y="3496"/>
                    <a:pt x="1" y="6687"/>
                  </a:cubicBezTo>
                  <a:lnTo>
                    <a:pt x="39211" y="6687"/>
                  </a:lnTo>
                  <a:cubicBezTo>
                    <a:pt x="37236" y="3496"/>
                    <a:pt x="37236" y="0"/>
                    <a:pt x="37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1856521" y="-893841"/>
              <a:ext cx="1133770" cy="20672"/>
            </a:xfrm>
            <a:custGeom>
              <a:rect b="b" l="l" r="r" t="t"/>
              <a:pathLst>
                <a:path extrusionOk="0" h="639" w="35047">
                  <a:moveTo>
                    <a:pt x="0" y="0"/>
                  </a:moveTo>
                  <a:lnTo>
                    <a:pt x="0" y="638"/>
                  </a:lnTo>
                  <a:lnTo>
                    <a:pt x="35046" y="638"/>
                  </a:lnTo>
                  <a:lnTo>
                    <a:pt x="350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1902718" y="-852561"/>
              <a:ext cx="45258" cy="216357"/>
            </a:xfrm>
            <a:custGeom>
              <a:rect b="b" l="l" r="r" t="t"/>
              <a:pathLst>
                <a:path extrusionOk="0" h="6688" w="1399">
                  <a:moveTo>
                    <a:pt x="1308" y="1"/>
                  </a:moveTo>
                  <a:cubicBezTo>
                    <a:pt x="1308" y="62"/>
                    <a:pt x="1247" y="4651"/>
                    <a:pt x="1" y="6657"/>
                  </a:cubicBezTo>
                  <a:lnTo>
                    <a:pt x="6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2041375" y="-852561"/>
              <a:ext cx="45258" cy="216357"/>
            </a:xfrm>
            <a:custGeom>
              <a:rect b="b" l="l" r="r" t="t"/>
              <a:pathLst>
                <a:path extrusionOk="0" h="6688" w="1399">
                  <a:moveTo>
                    <a:pt x="1338" y="1"/>
                  </a:moveTo>
                  <a:cubicBezTo>
                    <a:pt x="1338" y="62"/>
                    <a:pt x="1247" y="4651"/>
                    <a:pt x="1" y="6657"/>
                  </a:cubicBezTo>
                  <a:lnTo>
                    <a:pt x="61"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2180032" y="-852561"/>
              <a:ext cx="45258" cy="216357"/>
            </a:xfrm>
            <a:custGeom>
              <a:rect b="b" l="l" r="r" t="t"/>
              <a:pathLst>
                <a:path extrusionOk="0" h="6688" w="1399">
                  <a:moveTo>
                    <a:pt x="1338" y="1"/>
                  </a:moveTo>
                  <a:cubicBezTo>
                    <a:pt x="1338" y="62"/>
                    <a:pt x="1247" y="4651"/>
                    <a:pt x="0" y="6657"/>
                  </a:cubicBezTo>
                  <a:lnTo>
                    <a:pt x="92" y="6688"/>
                  </a:lnTo>
                  <a:cubicBezTo>
                    <a:pt x="1338"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2317686" y="-852561"/>
              <a:ext cx="45258" cy="216357"/>
            </a:xfrm>
            <a:custGeom>
              <a:rect b="b" l="l" r="r" t="t"/>
              <a:pathLst>
                <a:path extrusionOk="0" h="6688" w="1399">
                  <a:moveTo>
                    <a:pt x="1338" y="1"/>
                  </a:moveTo>
                  <a:cubicBezTo>
                    <a:pt x="1338" y="62"/>
                    <a:pt x="1247" y="4651"/>
                    <a:pt x="1" y="6657"/>
                  </a:cubicBezTo>
                  <a:lnTo>
                    <a:pt x="92" y="6688"/>
                  </a:lnTo>
                  <a:cubicBezTo>
                    <a:pt x="1369" y="4651"/>
                    <a:pt x="1399" y="1"/>
                    <a:pt x="13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2910648" y="-853532"/>
              <a:ext cx="45258" cy="217327"/>
            </a:xfrm>
            <a:custGeom>
              <a:rect b="b" l="l" r="r" t="t"/>
              <a:pathLst>
                <a:path extrusionOk="0" h="6718" w="1399">
                  <a:moveTo>
                    <a:pt x="0" y="0"/>
                  </a:moveTo>
                  <a:cubicBezTo>
                    <a:pt x="0" y="92"/>
                    <a:pt x="31" y="4681"/>
                    <a:pt x="1307" y="6718"/>
                  </a:cubicBezTo>
                  <a:lnTo>
                    <a:pt x="1399" y="6657"/>
                  </a:lnTo>
                  <a:cubicBezTo>
                    <a:pt x="9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2771021" y="-853532"/>
              <a:ext cx="46228" cy="217327"/>
            </a:xfrm>
            <a:custGeom>
              <a:rect b="b" l="l" r="r" t="t"/>
              <a:pathLst>
                <a:path extrusionOk="0" h="6718" w="1429">
                  <a:moveTo>
                    <a:pt x="0" y="0"/>
                  </a:moveTo>
                  <a:cubicBezTo>
                    <a:pt x="0" y="92"/>
                    <a:pt x="61" y="4681"/>
                    <a:pt x="1338" y="6718"/>
                  </a:cubicBezTo>
                  <a:lnTo>
                    <a:pt x="1429" y="6657"/>
                  </a:lnTo>
                  <a:cubicBezTo>
                    <a:pt x="122" y="4651"/>
                    <a:pt x="91" y="31"/>
                    <a:pt x="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2632364" y="-853532"/>
              <a:ext cx="45258" cy="217327"/>
            </a:xfrm>
            <a:custGeom>
              <a:rect b="b" l="l" r="r" t="t"/>
              <a:pathLst>
                <a:path extrusionOk="0" h="6718" w="1399">
                  <a:moveTo>
                    <a:pt x="0" y="0"/>
                  </a:moveTo>
                  <a:cubicBezTo>
                    <a:pt x="0"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2493708" y="-853532"/>
              <a:ext cx="45258" cy="217327"/>
            </a:xfrm>
            <a:custGeom>
              <a:rect b="b" l="l" r="r" t="t"/>
              <a:pathLst>
                <a:path extrusionOk="0" h="6718" w="1399">
                  <a:moveTo>
                    <a:pt x="1" y="0"/>
                  </a:moveTo>
                  <a:cubicBezTo>
                    <a:pt x="1" y="92"/>
                    <a:pt x="31" y="4681"/>
                    <a:pt x="1338" y="6718"/>
                  </a:cubicBezTo>
                  <a:lnTo>
                    <a:pt x="1399" y="6657"/>
                  </a:lnTo>
                  <a:cubicBezTo>
                    <a:pt x="122" y="4651"/>
                    <a:pt x="61" y="31"/>
                    <a:pt x="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1823070"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2941123" y="-557552"/>
              <a:ext cx="107208" cy="544774"/>
            </a:xfrm>
            <a:custGeom>
              <a:rect b="b" l="l" r="r" t="t"/>
              <a:pathLst>
                <a:path extrusionOk="0" h="16840" w="3314">
                  <a:moveTo>
                    <a:pt x="1" y="0"/>
                  </a:moveTo>
                  <a:lnTo>
                    <a:pt x="1" y="16840"/>
                  </a:lnTo>
                  <a:lnTo>
                    <a:pt x="3314" y="16840"/>
                  </a:lnTo>
                  <a:lnTo>
                    <a:pt x="33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2369803" y="-557552"/>
              <a:ext cx="106237" cy="544774"/>
            </a:xfrm>
            <a:custGeom>
              <a:rect b="b" l="l" r="r" t="t"/>
              <a:pathLst>
                <a:path extrusionOk="0" h="16840" w="3284">
                  <a:moveTo>
                    <a:pt x="1" y="0"/>
                  </a:moveTo>
                  <a:lnTo>
                    <a:pt x="1" y="16840"/>
                  </a:lnTo>
                  <a:lnTo>
                    <a:pt x="3283" y="16840"/>
                  </a:lnTo>
                  <a:lnTo>
                    <a:pt x="32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2023679" y="-476933"/>
              <a:ext cx="107208" cy="226191"/>
            </a:xfrm>
            <a:custGeom>
              <a:rect b="b" l="l" r="r" t="t"/>
              <a:pathLst>
                <a:path extrusionOk="0" h="6992" w="3314">
                  <a:moveTo>
                    <a:pt x="0" y="1"/>
                  </a:moveTo>
                  <a:lnTo>
                    <a:pt x="0" y="6992"/>
                  </a:lnTo>
                  <a:lnTo>
                    <a:pt x="3314" y="6992"/>
                  </a:lnTo>
                  <a:lnTo>
                    <a:pt x="33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2170197"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2582220" y="-476933"/>
              <a:ext cx="107208" cy="226191"/>
            </a:xfrm>
            <a:custGeom>
              <a:rect b="b" l="l" r="r" t="t"/>
              <a:pathLst>
                <a:path extrusionOk="0" h="6992" w="3314">
                  <a:moveTo>
                    <a:pt x="0" y="1"/>
                  </a:moveTo>
                  <a:lnTo>
                    <a:pt x="0" y="6992"/>
                  </a:lnTo>
                  <a:lnTo>
                    <a:pt x="3313" y="6992"/>
                  </a:lnTo>
                  <a:lnTo>
                    <a:pt x="33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2728738" y="-476933"/>
              <a:ext cx="106205" cy="226191"/>
            </a:xfrm>
            <a:custGeom>
              <a:rect b="b" l="l" r="r" t="t"/>
              <a:pathLst>
                <a:path extrusionOk="0" h="6992" w="3283">
                  <a:moveTo>
                    <a:pt x="0" y="1"/>
                  </a:moveTo>
                  <a:lnTo>
                    <a:pt x="0" y="6992"/>
                  </a:lnTo>
                  <a:lnTo>
                    <a:pt x="3283" y="6992"/>
                  </a:lnTo>
                  <a:lnTo>
                    <a:pt x="32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889940" y="-1155432"/>
              <a:ext cx="1090519" cy="225221"/>
            </a:xfrm>
            <a:custGeom>
              <a:rect b="b" l="l" r="r" t="t"/>
              <a:pathLst>
                <a:path extrusionOk="0" h="6962" w="33710">
                  <a:moveTo>
                    <a:pt x="1" y="1"/>
                  </a:moveTo>
                  <a:lnTo>
                    <a:pt x="1" y="6961"/>
                  </a:lnTo>
                  <a:lnTo>
                    <a:pt x="33709" y="6961"/>
                  </a:lnTo>
                  <a:lnTo>
                    <a:pt x="337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889940" y="-2446532"/>
              <a:ext cx="275363" cy="442516"/>
            </a:xfrm>
            <a:custGeom>
              <a:rect b="b" l="l" r="r" t="t"/>
              <a:pathLst>
                <a:path extrusionOk="0" h="13679" w="8512">
                  <a:moveTo>
                    <a:pt x="1" y="0"/>
                  </a:moveTo>
                  <a:lnTo>
                    <a:pt x="1"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2284267" y="-2446532"/>
              <a:ext cx="275363" cy="442516"/>
            </a:xfrm>
            <a:custGeom>
              <a:rect b="b" l="l" r="r" t="t"/>
              <a:pathLst>
                <a:path extrusionOk="0" h="13679" w="8512">
                  <a:moveTo>
                    <a:pt x="0" y="0"/>
                  </a:moveTo>
                  <a:lnTo>
                    <a:pt x="0" y="13679"/>
                  </a:lnTo>
                  <a:lnTo>
                    <a:pt x="8511" y="13679"/>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2679565" y="-2446532"/>
              <a:ext cx="274360" cy="442516"/>
            </a:xfrm>
            <a:custGeom>
              <a:rect b="b" l="l" r="r" t="t"/>
              <a:pathLst>
                <a:path extrusionOk="0" h="13679" w="8481">
                  <a:moveTo>
                    <a:pt x="0" y="0"/>
                  </a:moveTo>
                  <a:lnTo>
                    <a:pt x="0" y="13679"/>
                  </a:lnTo>
                  <a:lnTo>
                    <a:pt x="8481" y="13679"/>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889940" y="-1848652"/>
              <a:ext cx="275363" cy="442516"/>
            </a:xfrm>
            <a:custGeom>
              <a:rect b="b" l="l" r="r" t="t"/>
              <a:pathLst>
                <a:path extrusionOk="0" h="13679" w="8512">
                  <a:moveTo>
                    <a:pt x="1" y="0"/>
                  </a:moveTo>
                  <a:lnTo>
                    <a:pt x="1"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2284267" y="-1848652"/>
              <a:ext cx="275363" cy="442516"/>
            </a:xfrm>
            <a:custGeom>
              <a:rect b="b" l="l" r="r" t="t"/>
              <a:pathLst>
                <a:path extrusionOk="0" h="13679" w="8512">
                  <a:moveTo>
                    <a:pt x="0" y="0"/>
                  </a:moveTo>
                  <a:lnTo>
                    <a:pt x="0" y="13678"/>
                  </a:lnTo>
                  <a:lnTo>
                    <a:pt x="8511" y="13678"/>
                  </a:lnTo>
                  <a:lnTo>
                    <a:pt x="85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2679565" y="-1848652"/>
              <a:ext cx="274360" cy="442516"/>
            </a:xfrm>
            <a:custGeom>
              <a:rect b="b" l="l" r="r" t="t"/>
              <a:pathLst>
                <a:path extrusionOk="0" h="13679" w="8481">
                  <a:moveTo>
                    <a:pt x="0" y="0"/>
                  </a:moveTo>
                  <a:lnTo>
                    <a:pt x="0" y="13678"/>
                  </a:lnTo>
                  <a:lnTo>
                    <a:pt x="8481" y="13678"/>
                  </a:lnTo>
                  <a:lnTo>
                    <a:pt x="84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1889940" y="-2458340"/>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1889940" y="-2383609"/>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1889940" y="-2308878"/>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1889940" y="-223414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1889940" y="-2157443"/>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1889940" y="-2082712"/>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1889940" y="-2007981"/>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2275403" y="-2458340"/>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2275403" y="-2383609"/>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2275403" y="-2308878"/>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2275403" y="-223414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2275403" y="-2157443"/>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2275403" y="-2082712"/>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2275403" y="-2007981"/>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2675618" y="-2458340"/>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2675618" y="-2383609"/>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2675618" y="-2308878"/>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2675618" y="-223414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2675618" y="-2157443"/>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2675618" y="-2082712"/>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2675618" y="-2007981"/>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1889940" y="-186046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1889940" y="-1785729"/>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1889940" y="-1710027"/>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1889940" y="-1635296"/>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1889940" y="-1560565"/>
              <a:ext cx="279278" cy="14784"/>
            </a:xfrm>
            <a:custGeom>
              <a:rect b="b" l="l" r="r" t="t"/>
              <a:pathLst>
                <a:path extrusionOk="0" h="457" w="8633">
                  <a:moveTo>
                    <a:pt x="1" y="1"/>
                  </a:moveTo>
                  <a:lnTo>
                    <a:pt x="1" y="457"/>
                  </a:lnTo>
                  <a:lnTo>
                    <a:pt x="8633" y="457"/>
                  </a:lnTo>
                  <a:lnTo>
                    <a:pt x="8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1889940" y="-1484831"/>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1889940" y="-1410100"/>
              <a:ext cx="279278" cy="14784"/>
            </a:xfrm>
            <a:custGeom>
              <a:rect b="b" l="l" r="r" t="t"/>
              <a:pathLst>
                <a:path extrusionOk="0" h="457" w="8633">
                  <a:moveTo>
                    <a:pt x="1" y="0"/>
                  </a:moveTo>
                  <a:lnTo>
                    <a:pt x="1" y="456"/>
                  </a:lnTo>
                  <a:lnTo>
                    <a:pt x="8633" y="456"/>
                  </a:lnTo>
                  <a:lnTo>
                    <a:pt x="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2275403" y="-186046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2275403" y="-1785729"/>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2275403" y="-1710027"/>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2275403" y="-1635296"/>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2275403" y="-1560565"/>
              <a:ext cx="293059" cy="14784"/>
            </a:xfrm>
            <a:custGeom>
              <a:rect b="b" l="l" r="r" t="t"/>
              <a:pathLst>
                <a:path extrusionOk="0" h="457" w="9059">
                  <a:moveTo>
                    <a:pt x="1" y="1"/>
                  </a:moveTo>
                  <a:lnTo>
                    <a:pt x="1" y="457"/>
                  </a:lnTo>
                  <a:lnTo>
                    <a:pt x="9059" y="457"/>
                  </a:lnTo>
                  <a:lnTo>
                    <a:pt x="90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2275403" y="-1484831"/>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2275403" y="-1410100"/>
              <a:ext cx="293059" cy="14784"/>
            </a:xfrm>
            <a:custGeom>
              <a:rect b="b" l="l" r="r" t="t"/>
              <a:pathLst>
                <a:path extrusionOk="0" h="457" w="9059">
                  <a:moveTo>
                    <a:pt x="1" y="0"/>
                  </a:moveTo>
                  <a:lnTo>
                    <a:pt x="1" y="456"/>
                  </a:lnTo>
                  <a:lnTo>
                    <a:pt x="9059" y="456"/>
                  </a:lnTo>
                  <a:lnTo>
                    <a:pt x="90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2675618" y="-186046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2675618" y="-1785729"/>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2675618" y="-1710027"/>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2675618" y="-1635296"/>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2675618" y="-1560565"/>
              <a:ext cx="278307" cy="14784"/>
            </a:xfrm>
            <a:custGeom>
              <a:rect b="b" l="l" r="r" t="t"/>
              <a:pathLst>
                <a:path extrusionOk="0" h="457" w="8603">
                  <a:moveTo>
                    <a:pt x="1" y="1"/>
                  </a:moveTo>
                  <a:lnTo>
                    <a:pt x="1" y="457"/>
                  </a:lnTo>
                  <a:lnTo>
                    <a:pt x="8603" y="457"/>
                  </a:lnTo>
                  <a:lnTo>
                    <a:pt x="8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2675618" y="-1484831"/>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2675618" y="-1410100"/>
              <a:ext cx="278307" cy="14784"/>
            </a:xfrm>
            <a:custGeom>
              <a:rect b="b" l="l" r="r" t="t"/>
              <a:pathLst>
                <a:path extrusionOk="0" h="457" w="8603">
                  <a:moveTo>
                    <a:pt x="1" y="0"/>
                  </a:moveTo>
                  <a:lnTo>
                    <a:pt x="1" y="456"/>
                  </a:lnTo>
                  <a:lnTo>
                    <a:pt x="8603" y="456"/>
                  </a:lnTo>
                  <a:lnTo>
                    <a:pt x="8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2285237" y="-2925425"/>
              <a:ext cx="854525" cy="784714"/>
            </a:xfrm>
            <a:custGeom>
              <a:rect b="b" l="l" r="r" t="t"/>
              <a:pathLst>
                <a:path extrusionOk="0" h="24257" w="26415">
                  <a:moveTo>
                    <a:pt x="1" y="1"/>
                  </a:moveTo>
                  <a:cubicBezTo>
                    <a:pt x="1" y="31"/>
                    <a:pt x="61" y="3375"/>
                    <a:pt x="3405" y="3375"/>
                  </a:cubicBezTo>
                  <a:cubicBezTo>
                    <a:pt x="5989" y="3375"/>
                    <a:pt x="6201" y="3861"/>
                    <a:pt x="6840" y="5107"/>
                  </a:cubicBezTo>
                  <a:cubicBezTo>
                    <a:pt x="6992" y="5472"/>
                    <a:pt x="7174" y="5806"/>
                    <a:pt x="7417" y="6232"/>
                  </a:cubicBezTo>
                  <a:cubicBezTo>
                    <a:pt x="7845" y="6938"/>
                    <a:pt x="8107" y="7132"/>
                    <a:pt x="8405" y="7132"/>
                  </a:cubicBezTo>
                  <a:cubicBezTo>
                    <a:pt x="8531" y="7132"/>
                    <a:pt x="8662" y="7098"/>
                    <a:pt x="8815" y="7053"/>
                  </a:cubicBezTo>
                  <a:cubicBezTo>
                    <a:pt x="9039" y="6987"/>
                    <a:pt x="9313" y="6910"/>
                    <a:pt x="9703" y="6910"/>
                  </a:cubicBezTo>
                  <a:cubicBezTo>
                    <a:pt x="10214" y="6910"/>
                    <a:pt x="10924" y="7043"/>
                    <a:pt x="11977" y="7509"/>
                  </a:cubicBezTo>
                  <a:cubicBezTo>
                    <a:pt x="13831" y="8299"/>
                    <a:pt x="15350" y="8420"/>
                    <a:pt x="16809" y="8542"/>
                  </a:cubicBezTo>
                  <a:cubicBezTo>
                    <a:pt x="18238" y="8664"/>
                    <a:pt x="19575" y="8724"/>
                    <a:pt x="21034" y="9575"/>
                  </a:cubicBezTo>
                  <a:cubicBezTo>
                    <a:pt x="23861" y="11186"/>
                    <a:pt x="23831" y="11946"/>
                    <a:pt x="23041" y="13983"/>
                  </a:cubicBezTo>
                  <a:cubicBezTo>
                    <a:pt x="22190" y="16050"/>
                    <a:pt x="22190" y="16475"/>
                    <a:pt x="23041" y="19788"/>
                  </a:cubicBezTo>
                  <a:cubicBezTo>
                    <a:pt x="23892" y="23101"/>
                    <a:pt x="26354" y="24257"/>
                    <a:pt x="26384" y="24257"/>
                  </a:cubicBezTo>
                  <a:lnTo>
                    <a:pt x="26415" y="24013"/>
                  </a:lnTo>
                  <a:cubicBezTo>
                    <a:pt x="26384" y="24013"/>
                    <a:pt x="23983" y="22858"/>
                    <a:pt x="23193" y="19667"/>
                  </a:cubicBezTo>
                  <a:cubicBezTo>
                    <a:pt x="22402" y="16414"/>
                    <a:pt x="22402" y="16019"/>
                    <a:pt x="23193" y="13983"/>
                  </a:cubicBezTo>
                  <a:cubicBezTo>
                    <a:pt x="24013" y="11886"/>
                    <a:pt x="24074" y="11004"/>
                    <a:pt x="21095" y="9332"/>
                  </a:cubicBezTo>
                  <a:cubicBezTo>
                    <a:pt x="19606" y="8512"/>
                    <a:pt x="18238" y="8420"/>
                    <a:pt x="16809" y="8299"/>
                  </a:cubicBezTo>
                  <a:cubicBezTo>
                    <a:pt x="15350" y="8208"/>
                    <a:pt x="13891" y="8086"/>
                    <a:pt x="12068" y="7296"/>
                  </a:cubicBezTo>
                  <a:cubicBezTo>
                    <a:pt x="11004" y="6814"/>
                    <a:pt x="10258" y="6677"/>
                    <a:pt x="9721" y="6677"/>
                  </a:cubicBezTo>
                  <a:cubicBezTo>
                    <a:pt x="9277" y="6677"/>
                    <a:pt x="8975" y="6771"/>
                    <a:pt x="8755" y="6840"/>
                  </a:cubicBezTo>
                  <a:cubicBezTo>
                    <a:pt x="8627" y="6865"/>
                    <a:pt x="8523" y="6889"/>
                    <a:pt x="8427" y="6889"/>
                  </a:cubicBezTo>
                  <a:cubicBezTo>
                    <a:pt x="8180" y="6889"/>
                    <a:pt x="7985" y="6736"/>
                    <a:pt x="7569" y="6080"/>
                  </a:cubicBezTo>
                  <a:cubicBezTo>
                    <a:pt x="7356" y="5685"/>
                    <a:pt x="7174" y="5320"/>
                    <a:pt x="6992" y="5016"/>
                  </a:cubicBezTo>
                  <a:cubicBezTo>
                    <a:pt x="6353" y="3740"/>
                    <a:pt x="6080" y="3192"/>
                    <a:pt x="3405" y="3192"/>
                  </a:cubicBezTo>
                  <a:cubicBezTo>
                    <a:pt x="244" y="3192"/>
                    <a:pt x="213" y="92"/>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2824109" y="-2866417"/>
              <a:ext cx="256665" cy="214383"/>
            </a:xfrm>
            <a:custGeom>
              <a:rect b="b" l="l" r="r" t="t"/>
              <a:pathLst>
                <a:path extrusionOk="0" h="6627" w="7934">
                  <a:moveTo>
                    <a:pt x="4226" y="1"/>
                  </a:moveTo>
                  <a:cubicBezTo>
                    <a:pt x="2675" y="1"/>
                    <a:pt x="2159" y="700"/>
                    <a:pt x="1459" y="1824"/>
                  </a:cubicBezTo>
                  <a:lnTo>
                    <a:pt x="1247" y="2067"/>
                  </a:lnTo>
                  <a:cubicBezTo>
                    <a:pt x="760" y="2827"/>
                    <a:pt x="700" y="3435"/>
                    <a:pt x="639" y="3982"/>
                  </a:cubicBezTo>
                  <a:cubicBezTo>
                    <a:pt x="608" y="4317"/>
                    <a:pt x="578" y="4651"/>
                    <a:pt x="426" y="4955"/>
                  </a:cubicBezTo>
                  <a:cubicBezTo>
                    <a:pt x="0" y="5806"/>
                    <a:pt x="0" y="6596"/>
                    <a:pt x="0" y="6627"/>
                  </a:cubicBezTo>
                  <a:lnTo>
                    <a:pt x="183" y="6627"/>
                  </a:lnTo>
                  <a:cubicBezTo>
                    <a:pt x="183" y="6627"/>
                    <a:pt x="244" y="5837"/>
                    <a:pt x="578" y="5016"/>
                  </a:cubicBezTo>
                  <a:cubicBezTo>
                    <a:pt x="730" y="4651"/>
                    <a:pt x="760" y="4317"/>
                    <a:pt x="791" y="3952"/>
                  </a:cubicBezTo>
                  <a:cubicBezTo>
                    <a:pt x="821" y="3435"/>
                    <a:pt x="912" y="2888"/>
                    <a:pt x="1368" y="2159"/>
                  </a:cubicBezTo>
                  <a:lnTo>
                    <a:pt x="1551" y="1885"/>
                  </a:lnTo>
                  <a:cubicBezTo>
                    <a:pt x="2280" y="791"/>
                    <a:pt x="2706" y="153"/>
                    <a:pt x="4195" y="153"/>
                  </a:cubicBezTo>
                  <a:cubicBezTo>
                    <a:pt x="5046" y="153"/>
                    <a:pt x="5776" y="943"/>
                    <a:pt x="6414" y="1672"/>
                  </a:cubicBezTo>
                  <a:cubicBezTo>
                    <a:pt x="6901" y="2211"/>
                    <a:pt x="7324" y="2663"/>
                    <a:pt x="7718" y="2663"/>
                  </a:cubicBezTo>
                  <a:cubicBezTo>
                    <a:pt x="7791" y="2663"/>
                    <a:pt x="7863" y="2648"/>
                    <a:pt x="7934" y="2615"/>
                  </a:cubicBezTo>
                  <a:lnTo>
                    <a:pt x="7873" y="2463"/>
                  </a:lnTo>
                  <a:cubicBezTo>
                    <a:pt x="7835" y="2482"/>
                    <a:pt x="7794" y="2491"/>
                    <a:pt x="7751" y="2491"/>
                  </a:cubicBezTo>
                  <a:cubicBezTo>
                    <a:pt x="7453" y="2491"/>
                    <a:pt x="7044" y="2056"/>
                    <a:pt x="6566" y="1551"/>
                  </a:cubicBezTo>
                  <a:cubicBezTo>
                    <a:pt x="5928" y="852"/>
                    <a:pt x="5137" y="1"/>
                    <a:pt x="4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2292128" y="-2944092"/>
              <a:ext cx="36426" cy="44287"/>
            </a:xfrm>
            <a:custGeom>
              <a:rect b="b" l="l" r="r" t="t"/>
              <a:pathLst>
                <a:path extrusionOk="0" h="1369" w="1126">
                  <a:moveTo>
                    <a:pt x="943" y="0"/>
                  </a:moveTo>
                  <a:lnTo>
                    <a:pt x="943" y="0"/>
                  </a:lnTo>
                  <a:cubicBezTo>
                    <a:pt x="122" y="426"/>
                    <a:pt x="0" y="1368"/>
                    <a:pt x="0" y="1368"/>
                  </a:cubicBezTo>
                  <a:cubicBezTo>
                    <a:pt x="1125" y="669"/>
                    <a:pt x="943" y="0"/>
                    <a:pt x="9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2279350" y="-2961788"/>
              <a:ext cx="31477" cy="53119"/>
            </a:xfrm>
            <a:custGeom>
              <a:rect b="b" l="l" r="r" t="t"/>
              <a:pathLst>
                <a:path extrusionOk="0" h="1642" w="973">
                  <a:moveTo>
                    <a:pt x="365" y="0"/>
                  </a:moveTo>
                  <a:cubicBezTo>
                    <a:pt x="0" y="851"/>
                    <a:pt x="547" y="1642"/>
                    <a:pt x="547" y="1642"/>
                  </a:cubicBezTo>
                  <a:cubicBezTo>
                    <a:pt x="973" y="395"/>
                    <a:pt x="395" y="0"/>
                    <a:pt x="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2254763" y="-2878225"/>
              <a:ext cx="52148" cy="18537"/>
            </a:xfrm>
            <a:custGeom>
              <a:rect b="b" l="l" r="r" t="t"/>
              <a:pathLst>
                <a:path extrusionOk="0" h="573" w="1612">
                  <a:moveTo>
                    <a:pt x="388" y="0"/>
                  </a:moveTo>
                  <a:cubicBezTo>
                    <a:pt x="134" y="0"/>
                    <a:pt x="0" y="92"/>
                    <a:pt x="0" y="92"/>
                  </a:cubicBezTo>
                  <a:cubicBezTo>
                    <a:pt x="445" y="498"/>
                    <a:pt x="976" y="572"/>
                    <a:pt x="1304" y="572"/>
                  </a:cubicBezTo>
                  <a:cubicBezTo>
                    <a:pt x="1491" y="572"/>
                    <a:pt x="1611" y="548"/>
                    <a:pt x="1611" y="548"/>
                  </a:cubicBezTo>
                  <a:cubicBezTo>
                    <a:pt x="1075" y="107"/>
                    <a:pt x="662" y="0"/>
                    <a:pt x="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2440620" y="-2799191"/>
              <a:ext cx="52148" cy="18148"/>
            </a:xfrm>
            <a:custGeom>
              <a:rect b="b" l="l" r="r" t="t"/>
              <a:pathLst>
                <a:path extrusionOk="0" h="561" w="1612">
                  <a:moveTo>
                    <a:pt x="0" y="81"/>
                  </a:moveTo>
                  <a:cubicBezTo>
                    <a:pt x="0" y="81"/>
                    <a:pt x="0" y="81"/>
                    <a:pt x="0" y="81"/>
                  </a:cubicBezTo>
                  <a:lnTo>
                    <a:pt x="0" y="81"/>
                  </a:lnTo>
                  <a:cubicBezTo>
                    <a:pt x="0" y="81"/>
                    <a:pt x="0" y="81"/>
                    <a:pt x="0" y="81"/>
                  </a:cubicBezTo>
                  <a:close/>
                  <a:moveTo>
                    <a:pt x="414" y="1"/>
                  </a:moveTo>
                  <a:cubicBezTo>
                    <a:pt x="173" y="1"/>
                    <a:pt x="36" y="82"/>
                    <a:pt x="5" y="82"/>
                  </a:cubicBezTo>
                  <a:cubicBezTo>
                    <a:pt x="3" y="82"/>
                    <a:pt x="2" y="82"/>
                    <a:pt x="0" y="81"/>
                  </a:cubicBezTo>
                  <a:lnTo>
                    <a:pt x="0" y="81"/>
                  </a:lnTo>
                  <a:cubicBezTo>
                    <a:pt x="445" y="487"/>
                    <a:pt x="976" y="561"/>
                    <a:pt x="1303" y="561"/>
                  </a:cubicBezTo>
                  <a:cubicBezTo>
                    <a:pt x="1491" y="561"/>
                    <a:pt x="1611" y="537"/>
                    <a:pt x="1611" y="537"/>
                  </a:cubicBezTo>
                  <a:cubicBezTo>
                    <a:pt x="1085" y="103"/>
                    <a:pt x="684"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2480929" y="-2732192"/>
              <a:ext cx="52148" cy="17307"/>
            </a:xfrm>
            <a:custGeom>
              <a:rect b="b" l="l" r="r" t="t"/>
              <a:pathLst>
                <a:path extrusionOk="0" h="535" w="1612">
                  <a:moveTo>
                    <a:pt x="0" y="46"/>
                  </a:moveTo>
                  <a:cubicBezTo>
                    <a:pt x="0" y="50"/>
                    <a:pt x="3" y="52"/>
                    <a:pt x="7" y="53"/>
                  </a:cubicBezTo>
                  <a:lnTo>
                    <a:pt x="7" y="53"/>
                  </a:lnTo>
                  <a:cubicBezTo>
                    <a:pt x="5" y="50"/>
                    <a:pt x="3" y="48"/>
                    <a:pt x="0" y="46"/>
                  </a:cubicBezTo>
                  <a:close/>
                  <a:moveTo>
                    <a:pt x="383" y="0"/>
                  </a:moveTo>
                  <a:cubicBezTo>
                    <a:pt x="173" y="0"/>
                    <a:pt x="46" y="53"/>
                    <a:pt x="11" y="53"/>
                  </a:cubicBezTo>
                  <a:cubicBezTo>
                    <a:pt x="9" y="53"/>
                    <a:pt x="8" y="53"/>
                    <a:pt x="7" y="53"/>
                  </a:cubicBezTo>
                  <a:lnTo>
                    <a:pt x="7" y="53"/>
                  </a:lnTo>
                  <a:cubicBezTo>
                    <a:pt x="433" y="456"/>
                    <a:pt x="936" y="534"/>
                    <a:pt x="1264" y="534"/>
                  </a:cubicBezTo>
                  <a:cubicBezTo>
                    <a:pt x="1473" y="534"/>
                    <a:pt x="1611" y="502"/>
                    <a:pt x="1611" y="502"/>
                  </a:cubicBezTo>
                  <a:cubicBezTo>
                    <a:pt x="1072" y="90"/>
                    <a:pt x="657" y="0"/>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2347190" y="-2865446"/>
              <a:ext cx="24618" cy="48234"/>
            </a:xfrm>
            <a:custGeom>
              <a:rect b="b" l="l" r="r" t="t"/>
              <a:pathLst>
                <a:path extrusionOk="0" h="1491" w="761">
                  <a:moveTo>
                    <a:pt x="92" y="1"/>
                  </a:moveTo>
                  <a:lnTo>
                    <a:pt x="92" y="1"/>
                  </a:lnTo>
                  <a:cubicBezTo>
                    <a:pt x="1" y="913"/>
                    <a:pt x="760" y="1490"/>
                    <a:pt x="760" y="1490"/>
                  </a:cubicBezTo>
                  <a:cubicBezTo>
                    <a:pt x="730" y="153"/>
                    <a:pt x="92" y="1"/>
                    <a:pt x="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2440620" y="-2851956"/>
              <a:ext cx="24618" cy="47522"/>
            </a:xfrm>
            <a:custGeom>
              <a:rect b="b" l="l" r="r" t="t"/>
              <a:pathLst>
                <a:path extrusionOk="0" h="1469" w="761">
                  <a:moveTo>
                    <a:pt x="108" y="0"/>
                  </a:moveTo>
                  <a:cubicBezTo>
                    <a:pt x="97" y="0"/>
                    <a:pt x="91" y="4"/>
                    <a:pt x="91" y="10"/>
                  </a:cubicBezTo>
                  <a:cubicBezTo>
                    <a:pt x="0" y="921"/>
                    <a:pt x="760" y="1469"/>
                    <a:pt x="760" y="1469"/>
                  </a:cubicBezTo>
                  <a:cubicBezTo>
                    <a:pt x="733" y="288"/>
                    <a:pt x="209"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2587138" y="-2746459"/>
              <a:ext cx="24618" cy="48234"/>
            </a:xfrm>
            <a:custGeom>
              <a:rect b="b" l="l" r="r" t="t"/>
              <a:pathLst>
                <a:path extrusionOk="0" h="1491" w="761">
                  <a:moveTo>
                    <a:pt x="61" y="1"/>
                  </a:moveTo>
                  <a:cubicBezTo>
                    <a:pt x="0" y="913"/>
                    <a:pt x="760" y="1490"/>
                    <a:pt x="760" y="1490"/>
                  </a:cubicBezTo>
                  <a:cubicBezTo>
                    <a:pt x="730" y="183"/>
                    <a:pt x="61"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3011940" y="-2848947"/>
              <a:ext cx="53119" cy="14266"/>
            </a:xfrm>
            <a:custGeom>
              <a:rect b="b" l="l" r="r" t="t"/>
              <a:pathLst>
                <a:path extrusionOk="0" h="441" w="1642">
                  <a:moveTo>
                    <a:pt x="808" y="1"/>
                  </a:moveTo>
                  <a:cubicBezTo>
                    <a:pt x="355" y="1"/>
                    <a:pt x="0" y="160"/>
                    <a:pt x="0" y="160"/>
                  </a:cubicBezTo>
                  <a:cubicBezTo>
                    <a:pt x="437" y="372"/>
                    <a:pt x="774" y="441"/>
                    <a:pt x="1027" y="441"/>
                  </a:cubicBezTo>
                  <a:cubicBezTo>
                    <a:pt x="1460" y="441"/>
                    <a:pt x="1641" y="240"/>
                    <a:pt x="1641" y="220"/>
                  </a:cubicBezTo>
                  <a:cubicBezTo>
                    <a:pt x="1363" y="54"/>
                    <a:pt x="1069"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2978392" y="-2834939"/>
              <a:ext cx="38497" cy="38399"/>
            </a:xfrm>
            <a:custGeom>
              <a:rect b="b" l="l" r="r" t="t"/>
              <a:pathLst>
                <a:path extrusionOk="0" h="1187" w="1190">
                  <a:moveTo>
                    <a:pt x="1189" y="0"/>
                  </a:moveTo>
                  <a:lnTo>
                    <a:pt x="1189" y="0"/>
                  </a:lnTo>
                  <a:cubicBezTo>
                    <a:pt x="0" y="535"/>
                    <a:pt x="61" y="1187"/>
                    <a:pt x="64" y="1187"/>
                  </a:cubicBezTo>
                  <a:cubicBezTo>
                    <a:pt x="64" y="1187"/>
                    <a:pt x="64" y="1186"/>
                    <a:pt x="64" y="1186"/>
                  </a:cubicBezTo>
                  <a:cubicBezTo>
                    <a:pt x="946" y="912"/>
                    <a:pt x="1189" y="0"/>
                    <a:pt x="1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2846367" y="-2768070"/>
              <a:ext cx="37752" cy="37494"/>
            </a:xfrm>
            <a:custGeom>
              <a:rect b="b" l="l" r="r" t="t"/>
              <a:pathLst>
                <a:path extrusionOk="0" h="1159" w="1167">
                  <a:moveTo>
                    <a:pt x="1167" y="0"/>
                  </a:moveTo>
                  <a:lnTo>
                    <a:pt x="1167" y="0"/>
                  </a:lnTo>
                  <a:cubicBezTo>
                    <a:pt x="1" y="496"/>
                    <a:pt x="37" y="1159"/>
                    <a:pt x="42" y="1159"/>
                  </a:cubicBezTo>
                  <a:cubicBezTo>
                    <a:pt x="42" y="1159"/>
                    <a:pt x="42" y="1158"/>
                    <a:pt x="42" y="1155"/>
                  </a:cubicBezTo>
                  <a:cubicBezTo>
                    <a:pt x="923" y="912"/>
                    <a:pt x="1167" y="0"/>
                    <a:pt x="1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2875742" y="-2881169"/>
              <a:ext cx="30927" cy="52148"/>
            </a:xfrm>
            <a:custGeom>
              <a:rect b="b" l="l" r="r" t="t"/>
              <a:pathLst>
                <a:path extrusionOk="0" h="1612" w="956">
                  <a:moveTo>
                    <a:pt x="623" y="1"/>
                  </a:moveTo>
                  <a:cubicBezTo>
                    <a:pt x="0" y="1048"/>
                    <a:pt x="406" y="1542"/>
                    <a:pt x="416" y="1605"/>
                  </a:cubicBezTo>
                  <a:lnTo>
                    <a:pt x="416" y="1605"/>
                  </a:lnTo>
                  <a:cubicBezTo>
                    <a:pt x="956" y="847"/>
                    <a:pt x="623" y="1"/>
                    <a:pt x="623" y="1"/>
                  </a:cubicBezTo>
                  <a:close/>
                  <a:moveTo>
                    <a:pt x="416" y="1605"/>
                  </a:moveTo>
                  <a:cubicBezTo>
                    <a:pt x="414" y="1607"/>
                    <a:pt x="412" y="1609"/>
                    <a:pt x="411" y="1612"/>
                  </a:cubicBezTo>
                  <a:cubicBezTo>
                    <a:pt x="415" y="1612"/>
                    <a:pt x="416" y="1609"/>
                    <a:pt x="416" y="16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2901784" y="-2696283"/>
              <a:ext cx="31509" cy="53119"/>
            </a:xfrm>
            <a:custGeom>
              <a:rect b="b" l="l" r="r" t="t"/>
              <a:pathLst>
                <a:path extrusionOk="0" h="1642" w="974">
                  <a:moveTo>
                    <a:pt x="639" y="0"/>
                  </a:moveTo>
                  <a:cubicBezTo>
                    <a:pt x="1" y="1155"/>
                    <a:pt x="457" y="1641"/>
                    <a:pt x="457" y="1641"/>
                  </a:cubicBezTo>
                  <a:cubicBezTo>
                    <a:pt x="973" y="882"/>
                    <a:pt x="639"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3021516" y="-2615664"/>
              <a:ext cx="31735" cy="52148"/>
            </a:xfrm>
            <a:custGeom>
              <a:rect b="b" l="l" r="r" t="t"/>
              <a:pathLst>
                <a:path extrusionOk="0" h="1612" w="981">
                  <a:moveTo>
                    <a:pt x="616" y="0"/>
                  </a:moveTo>
                  <a:cubicBezTo>
                    <a:pt x="1" y="1085"/>
                    <a:pt x="431" y="1576"/>
                    <a:pt x="435" y="1610"/>
                  </a:cubicBezTo>
                  <a:lnTo>
                    <a:pt x="435" y="1610"/>
                  </a:lnTo>
                  <a:cubicBezTo>
                    <a:pt x="980" y="850"/>
                    <a:pt x="616" y="1"/>
                    <a:pt x="616" y="0"/>
                  </a:cubicBezTo>
                  <a:close/>
                  <a:moveTo>
                    <a:pt x="435" y="1610"/>
                  </a:moveTo>
                  <a:cubicBezTo>
                    <a:pt x="434" y="1610"/>
                    <a:pt x="434" y="1611"/>
                    <a:pt x="434" y="1611"/>
                  </a:cubicBezTo>
                  <a:cubicBezTo>
                    <a:pt x="435" y="1611"/>
                    <a:pt x="435" y="1611"/>
                    <a:pt x="435" y="16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3008996" y="-2496676"/>
              <a:ext cx="30441" cy="53183"/>
            </a:xfrm>
            <a:custGeom>
              <a:rect b="b" l="l" r="r" t="t"/>
              <a:pathLst>
                <a:path extrusionOk="0" h="1644" w="941">
                  <a:moveTo>
                    <a:pt x="608" y="0"/>
                  </a:moveTo>
                  <a:cubicBezTo>
                    <a:pt x="1" y="1077"/>
                    <a:pt x="371" y="1577"/>
                    <a:pt x="399" y="1637"/>
                  </a:cubicBezTo>
                  <a:lnTo>
                    <a:pt x="399" y="1637"/>
                  </a:lnTo>
                  <a:cubicBezTo>
                    <a:pt x="941" y="878"/>
                    <a:pt x="608" y="0"/>
                    <a:pt x="608" y="0"/>
                  </a:cubicBezTo>
                  <a:close/>
                  <a:moveTo>
                    <a:pt x="399" y="1637"/>
                  </a:moveTo>
                  <a:cubicBezTo>
                    <a:pt x="397" y="1638"/>
                    <a:pt x="396" y="1640"/>
                    <a:pt x="395" y="1642"/>
                  </a:cubicBezTo>
                  <a:cubicBezTo>
                    <a:pt x="397" y="1643"/>
                    <a:pt x="398" y="1643"/>
                    <a:pt x="399" y="1643"/>
                  </a:cubicBezTo>
                  <a:cubicBezTo>
                    <a:pt x="401" y="1643"/>
                    <a:pt x="400" y="1641"/>
                    <a:pt x="399" y="163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2815245" y="-2654258"/>
              <a:ext cx="48234" cy="21901"/>
            </a:xfrm>
            <a:custGeom>
              <a:rect b="b" l="l" r="r" t="t"/>
              <a:pathLst>
                <a:path extrusionOk="0" h="677" w="1491">
                  <a:moveTo>
                    <a:pt x="1339" y="0"/>
                  </a:moveTo>
                  <a:cubicBezTo>
                    <a:pt x="515" y="0"/>
                    <a:pt x="1" y="677"/>
                    <a:pt x="1" y="677"/>
                  </a:cubicBezTo>
                  <a:cubicBezTo>
                    <a:pt x="1308" y="677"/>
                    <a:pt x="1490" y="8"/>
                    <a:pt x="1490" y="8"/>
                  </a:cubicBezTo>
                  <a:cubicBezTo>
                    <a:pt x="1439" y="3"/>
                    <a:pt x="1388" y="0"/>
                    <a:pt x="1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2974574" y="-2588230"/>
              <a:ext cx="49172" cy="22742"/>
            </a:xfrm>
            <a:custGeom>
              <a:rect b="b" l="l" r="r" t="t"/>
              <a:pathLst>
                <a:path extrusionOk="0" h="703" w="1520">
                  <a:moveTo>
                    <a:pt x="1355" y="0"/>
                  </a:moveTo>
                  <a:cubicBezTo>
                    <a:pt x="506" y="0"/>
                    <a:pt x="0" y="703"/>
                    <a:pt x="0" y="703"/>
                  </a:cubicBezTo>
                  <a:cubicBezTo>
                    <a:pt x="1307" y="703"/>
                    <a:pt x="1520" y="4"/>
                    <a:pt x="1459" y="4"/>
                  </a:cubicBezTo>
                  <a:cubicBezTo>
                    <a:pt x="1424" y="1"/>
                    <a:pt x="1389"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8"/>
          <p:cNvGrpSpPr/>
          <p:nvPr/>
        </p:nvGrpSpPr>
        <p:grpSpPr>
          <a:xfrm>
            <a:off x="-39938" y="4025808"/>
            <a:ext cx="9223896" cy="1157300"/>
            <a:chOff x="-39938" y="4025808"/>
            <a:chExt cx="9223896" cy="1157300"/>
          </a:xfrm>
        </p:grpSpPr>
        <p:grpSp>
          <p:nvGrpSpPr>
            <p:cNvPr id="928" name="Google Shape;928;p8"/>
            <p:cNvGrpSpPr/>
            <p:nvPr/>
          </p:nvGrpSpPr>
          <p:grpSpPr>
            <a:xfrm>
              <a:off x="-39938" y="4025808"/>
              <a:ext cx="4615033" cy="1157300"/>
              <a:chOff x="-39938" y="4025808"/>
              <a:chExt cx="4615033" cy="1157300"/>
            </a:xfrm>
          </p:grpSpPr>
          <p:sp>
            <p:nvSpPr>
              <p:cNvPr id="929" name="Google Shape;929;p8"/>
              <p:cNvSpPr/>
              <p:nvPr/>
            </p:nvSpPr>
            <p:spPr>
              <a:xfrm>
                <a:off x="-39938" y="4027696"/>
                <a:ext cx="4609746"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34651" y="4025808"/>
                <a:ext cx="4609746" cy="307810"/>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34651" y="4333596"/>
                <a:ext cx="4609746" cy="147516"/>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1366572" y="412134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351266"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8"/>
            <p:cNvGrpSpPr/>
            <p:nvPr/>
          </p:nvGrpSpPr>
          <p:grpSpPr>
            <a:xfrm>
              <a:off x="4562405" y="4025808"/>
              <a:ext cx="4621553" cy="1155413"/>
              <a:chOff x="4680405" y="4521483"/>
              <a:chExt cx="4621553" cy="1155413"/>
            </a:xfrm>
          </p:grpSpPr>
          <p:sp>
            <p:nvSpPr>
              <p:cNvPr id="939" name="Google Shape;939;p8"/>
              <p:cNvSpPr/>
              <p:nvPr/>
            </p:nvSpPr>
            <p:spPr>
              <a:xfrm>
                <a:off x="4680405" y="4521483"/>
                <a:ext cx="4621553" cy="1155413"/>
              </a:xfrm>
              <a:custGeom>
                <a:rect b="b" l="l" r="r" t="t"/>
                <a:pathLst>
                  <a:path extrusionOk="0" h="35716" w="142861">
                    <a:moveTo>
                      <a:pt x="1" y="1"/>
                    </a:moveTo>
                    <a:lnTo>
                      <a:pt x="1" y="35715"/>
                    </a:lnTo>
                    <a:lnTo>
                      <a:pt x="142861" y="35715"/>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4680405" y="4521483"/>
                <a:ext cx="4621553" cy="307810"/>
              </a:xfrm>
              <a:custGeom>
                <a:rect b="b" l="l" r="r" t="t"/>
                <a:pathLst>
                  <a:path extrusionOk="0" h="9515" w="142861">
                    <a:moveTo>
                      <a:pt x="1" y="1"/>
                    </a:moveTo>
                    <a:lnTo>
                      <a:pt x="1" y="9514"/>
                    </a:lnTo>
                    <a:lnTo>
                      <a:pt x="142861" y="9514"/>
                    </a:lnTo>
                    <a:lnTo>
                      <a:pt x="1428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4680405" y="4829271"/>
                <a:ext cx="4621553" cy="147516"/>
              </a:xfrm>
              <a:custGeom>
                <a:rect b="b" l="l" r="r" t="t"/>
                <a:pathLst>
                  <a:path extrusionOk="0" h="4560" w="142861">
                    <a:moveTo>
                      <a:pt x="1" y="0"/>
                    </a:moveTo>
                    <a:lnTo>
                      <a:pt x="1" y="4560"/>
                    </a:lnTo>
                    <a:lnTo>
                      <a:pt x="142861" y="4560"/>
                    </a:lnTo>
                    <a:lnTo>
                      <a:pt x="1428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5" name="Google Shape;945;p8"/>
          <p:cNvGrpSpPr/>
          <p:nvPr/>
        </p:nvGrpSpPr>
        <p:grpSpPr>
          <a:xfrm>
            <a:off x="1600765" y="3687422"/>
            <a:ext cx="275385" cy="408410"/>
            <a:chOff x="292790" y="4066189"/>
            <a:chExt cx="232079" cy="344214"/>
          </a:xfrm>
        </p:grpSpPr>
        <p:sp>
          <p:nvSpPr>
            <p:cNvPr id="946" name="Google Shape;946;p8"/>
            <p:cNvSpPr/>
            <p:nvPr/>
          </p:nvSpPr>
          <p:spPr>
            <a:xfrm>
              <a:off x="293761" y="4346447"/>
              <a:ext cx="231108" cy="45258"/>
            </a:xfrm>
            <a:custGeom>
              <a:rect b="b" l="l" r="r" t="t"/>
              <a:pathLst>
                <a:path extrusionOk="0" h="1399" w="7144">
                  <a:moveTo>
                    <a:pt x="61" y="1"/>
                  </a:moveTo>
                  <a:lnTo>
                    <a:pt x="1" y="183"/>
                  </a:lnTo>
                  <a:lnTo>
                    <a:pt x="1" y="1216"/>
                  </a:lnTo>
                  <a:lnTo>
                    <a:pt x="6992" y="1399"/>
                  </a:lnTo>
                  <a:cubicBezTo>
                    <a:pt x="7052" y="1399"/>
                    <a:pt x="7144" y="1308"/>
                    <a:pt x="7144" y="1247"/>
                  </a:cubicBezTo>
                  <a:lnTo>
                    <a:pt x="7144" y="92"/>
                  </a:lnTo>
                  <a:cubicBezTo>
                    <a:pt x="7144" y="31"/>
                    <a:pt x="7083" y="1"/>
                    <a:pt x="7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292790" y="4326777"/>
              <a:ext cx="230106" cy="43317"/>
            </a:xfrm>
            <a:custGeom>
              <a:rect b="b" l="l" r="r" t="t"/>
              <a:pathLst>
                <a:path extrusionOk="0" h="1339" w="7113">
                  <a:moveTo>
                    <a:pt x="3557" y="1"/>
                  </a:moveTo>
                  <a:cubicBezTo>
                    <a:pt x="1581" y="1"/>
                    <a:pt x="0" y="305"/>
                    <a:pt x="0" y="669"/>
                  </a:cubicBezTo>
                  <a:cubicBezTo>
                    <a:pt x="0" y="1034"/>
                    <a:pt x="1581" y="1338"/>
                    <a:pt x="3557" y="1338"/>
                  </a:cubicBezTo>
                  <a:cubicBezTo>
                    <a:pt x="5532" y="1338"/>
                    <a:pt x="7113" y="1034"/>
                    <a:pt x="7113" y="669"/>
                  </a:cubicBezTo>
                  <a:cubicBezTo>
                    <a:pt x="7113" y="305"/>
                    <a:pt x="5532" y="1"/>
                    <a:pt x="3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318348" y="4088835"/>
              <a:ext cx="185883" cy="256665"/>
            </a:xfrm>
            <a:custGeom>
              <a:rect b="b" l="l" r="r" t="t"/>
              <a:pathLst>
                <a:path extrusionOk="0" h="7934" w="5746">
                  <a:moveTo>
                    <a:pt x="1" y="0"/>
                  </a:moveTo>
                  <a:lnTo>
                    <a:pt x="1" y="7933"/>
                  </a:lnTo>
                  <a:lnTo>
                    <a:pt x="5745" y="7933"/>
                  </a:lnTo>
                  <a:lnTo>
                    <a:pt x="57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298678" y="4066189"/>
              <a:ext cx="218330" cy="41343"/>
            </a:xfrm>
            <a:custGeom>
              <a:rect b="b" l="l" r="r" t="t"/>
              <a:pathLst>
                <a:path extrusionOk="0" h="1278" w="6749">
                  <a:moveTo>
                    <a:pt x="3375" y="1"/>
                  </a:moveTo>
                  <a:cubicBezTo>
                    <a:pt x="1520" y="1"/>
                    <a:pt x="1" y="305"/>
                    <a:pt x="1" y="639"/>
                  </a:cubicBezTo>
                  <a:cubicBezTo>
                    <a:pt x="1" y="974"/>
                    <a:pt x="1520" y="1278"/>
                    <a:pt x="3375" y="1278"/>
                  </a:cubicBezTo>
                  <a:cubicBezTo>
                    <a:pt x="5229" y="127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299681" y="4083917"/>
              <a:ext cx="216357" cy="42314"/>
            </a:xfrm>
            <a:custGeom>
              <a:rect b="b" l="l" r="r" t="t"/>
              <a:pathLst>
                <a:path extrusionOk="0" h="1308" w="6688">
                  <a:moveTo>
                    <a:pt x="91" y="0"/>
                  </a:moveTo>
                  <a:lnTo>
                    <a:pt x="0" y="152"/>
                  </a:lnTo>
                  <a:lnTo>
                    <a:pt x="0" y="1125"/>
                  </a:lnTo>
                  <a:lnTo>
                    <a:pt x="6566" y="1307"/>
                  </a:lnTo>
                  <a:cubicBezTo>
                    <a:pt x="6657" y="1307"/>
                    <a:pt x="6687" y="1246"/>
                    <a:pt x="6687" y="1185"/>
                  </a:cubicBezTo>
                  <a:lnTo>
                    <a:pt x="6687" y="122"/>
                  </a:lnTo>
                  <a:cubicBezTo>
                    <a:pt x="6687" y="61"/>
                    <a:pt x="6657"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298678" y="4102584"/>
              <a:ext cx="218330" cy="42314"/>
            </a:xfrm>
            <a:custGeom>
              <a:rect b="b" l="l" r="r" t="t"/>
              <a:pathLst>
                <a:path extrusionOk="0" h="1308" w="6749">
                  <a:moveTo>
                    <a:pt x="3375" y="1"/>
                  </a:moveTo>
                  <a:cubicBezTo>
                    <a:pt x="1520" y="1"/>
                    <a:pt x="1" y="305"/>
                    <a:pt x="1" y="639"/>
                  </a:cubicBezTo>
                  <a:cubicBezTo>
                    <a:pt x="1" y="1004"/>
                    <a:pt x="1520" y="1308"/>
                    <a:pt x="3375" y="1308"/>
                  </a:cubicBezTo>
                  <a:cubicBezTo>
                    <a:pt x="5229" y="130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317377" y="4328751"/>
              <a:ext cx="186854" cy="37397"/>
            </a:xfrm>
            <a:custGeom>
              <a:rect b="b" l="l" r="r" t="t"/>
              <a:pathLst>
                <a:path extrusionOk="0" h="1156" w="5776">
                  <a:moveTo>
                    <a:pt x="2888" y="1"/>
                  </a:moveTo>
                  <a:cubicBezTo>
                    <a:pt x="1277" y="1"/>
                    <a:pt x="0" y="274"/>
                    <a:pt x="0" y="578"/>
                  </a:cubicBezTo>
                  <a:cubicBezTo>
                    <a:pt x="0" y="882"/>
                    <a:pt x="1277" y="1156"/>
                    <a:pt x="2888" y="1156"/>
                  </a:cubicBezTo>
                  <a:cubicBezTo>
                    <a:pt x="4468" y="1156"/>
                    <a:pt x="5775" y="882"/>
                    <a:pt x="5775" y="578"/>
                  </a:cubicBezTo>
                  <a:cubicBezTo>
                    <a:pt x="5775" y="274"/>
                    <a:pt x="4468" y="1"/>
                    <a:pt x="2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301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76353" y="4152728"/>
              <a:ext cx="19701" cy="193744"/>
            </a:xfrm>
            <a:custGeom>
              <a:rect b="b" l="l" r="r" t="t"/>
              <a:pathLst>
                <a:path extrusionOk="0" h="5989" w="609">
                  <a:moveTo>
                    <a:pt x="305" y="1"/>
                  </a:moveTo>
                  <a:cubicBezTo>
                    <a:pt x="153" y="1"/>
                    <a:pt x="1" y="153"/>
                    <a:pt x="1" y="305"/>
                  </a:cubicBezTo>
                  <a:lnTo>
                    <a:pt x="1" y="5685"/>
                  </a:lnTo>
                  <a:cubicBezTo>
                    <a:pt x="1" y="5837"/>
                    <a:pt x="153" y="5989"/>
                    <a:pt x="305" y="5989"/>
                  </a:cubicBezTo>
                  <a:cubicBezTo>
                    <a:pt x="457" y="5989"/>
                    <a:pt x="609" y="5837"/>
                    <a:pt x="609" y="5685"/>
                  </a:cubicBezTo>
                  <a:lnTo>
                    <a:pt x="609" y="305"/>
                  </a:lnTo>
                  <a:cubicBezTo>
                    <a:pt x="609" y="153"/>
                    <a:pt x="457"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4717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426530" y="4152728"/>
              <a:ext cx="19701" cy="193744"/>
            </a:xfrm>
            <a:custGeom>
              <a:rect b="b" l="l" r="r" t="t"/>
              <a:pathLst>
                <a:path extrusionOk="0" h="5989" w="609">
                  <a:moveTo>
                    <a:pt x="304" y="1"/>
                  </a:moveTo>
                  <a:cubicBezTo>
                    <a:pt x="152" y="1"/>
                    <a:pt x="0" y="153"/>
                    <a:pt x="0" y="305"/>
                  </a:cubicBezTo>
                  <a:lnTo>
                    <a:pt x="0" y="5685"/>
                  </a:lnTo>
                  <a:cubicBezTo>
                    <a:pt x="30" y="5837"/>
                    <a:pt x="152" y="5989"/>
                    <a:pt x="304" y="5989"/>
                  </a:cubicBezTo>
                  <a:cubicBezTo>
                    <a:pt x="456" y="5989"/>
                    <a:pt x="608" y="5837"/>
                    <a:pt x="608" y="5685"/>
                  </a:cubicBezTo>
                  <a:lnTo>
                    <a:pt x="608" y="305"/>
                  </a:lnTo>
                  <a:cubicBezTo>
                    <a:pt x="608" y="153"/>
                    <a:pt x="456"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314435" y="4070102"/>
              <a:ext cx="186854" cy="36426"/>
            </a:xfrm>
            <a:custGeom>
              <a:rect b="b" l="l" r="r" t="t"/>
              <a:pathLst>
                <a:path extrusionOk="0" h="1126" w="5776">
                  <a:moveTo>
                    <a:pt x="2888" y="1"/>
                  </a:moveTo>
                  <a:cubicBezTo>
                    <a:pt x="1277" y="1"/>
                    <a:pt x="1" y="244"/>
                    <a:pt x="1" y="548"/>
                  </a:cubicBezTo>
                  <a:cubicBezTo>
                    <a:pt x="1" y="882"/>
                    <a:pt x="1277" y="1126"/>
                    <a:pt x="2888" y="1126"/>
                  </a:cubicBezTo>
                  <a:cubicBezTo>
                    <a:pt x="4469" y="1126"/>
                    <a:pt x="5776" y="882"/>
                    <a:pt x="5776" y="548"/>
                  </a:cubicBezTo>
                  <a:cubicBezTo>
                    <a:pt x="5776" y="244"/>
                    <a:pt x="4469" y="1"/>
                    <a:pt x="28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402948" y="4072981"/>
              <a:ext cx="75731" cy="33547"/>
            </a:xfrm>
            <a:custGeom>
              <a:rect b="b" l="l" r="r" t="t"/>
              <a:pathLst>
                <a:path extrusionOk="0" h="1037" w="2341">
                  <a:moveTo>
                    <a:pt x="1286" y="1"/>
                  </a:moveTo>
                  <a:cubicBezTo>
                    <a:pt x="1168" y="1"/>
                    <a:pt x="1102" y="246"/>
                    <a:pt x="790" y="246"/>
                  </a:cubicBezTo>
                  <a:cubicBezTo>
                    <a:pt x="426" y="246"/>
                    <a:pt x="790" y="611"/>
                    <a:pt x="426" y="611"/>
                  </a:cubicBezTo>
                  <a:cubicBezTo>
                    <a:pt x="0" y="611"/>
                    <a:pt x="61" y="1037"/>
                    <a:pt x="61" y="1037"/>
                  </a:cubicBezTo>
                  <a:cubicBezTo>
                    <a:pt x="1338" y="1037"/>
                    <a:pt x="2341" y="824"/>
                    <a:pt x="2341" y="824"/>
                  </a:cubicBezTo>
                  <a:cubicBezTo>
                    <a:pt x="2341" y="824"/>
                    <a:pt x="2158" y="429"/>
                    <a:pt x="1976" y="429"/>
                  </a:cubicBezTo>
                  <a:cubicBezTo>
                    <a:pt x="1794" y="429"/>
                    <a:pt x="1794" y="429"/>
                    <a:pt x="1581" y="246"/>
                  </a:cubicBezTo>
                  <a:lnTo>
                    <a:pt x="1398" y="64"/>
                  </a:lnTo>
                  <a:cubicBezTo>
                    <a:pt x="1353" y="19"/>
                    <a:pt x="1318" y="1"/>
                    <a:pt x="1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321326" y="4087701"/>
              <a:ext cx="59136" cy="17857"/>
            </a:xfrm>
            <a:custGeom>
              <a:rect b="b" l="l" r="r" t="t"/>
              <a:pathLst>
                <a:path extrusionOk="0" h="552" w="1828">
                  <a:moveTo>
                    <a:pt x="366" y="1"/>
                  </a:moveTo>
                  <a:cubicBezTo>
                    <a:pt x="346" y="1"/>
                    <a:pt x="325" y="2"/>
                    <a:pt x="304" y="4"/>
                  </a:cubicBezTo>
                  <a:cubicBezTo>
                    <a:pt x="61" y="65"/>
                    <a:pt x="0" y="217"/>
                    <a:pt x="0" y="217"/>
                  </a:cubicBezTo>
                  <a:cubicBezTo>
                    <a:pt x="579" y="448"/>
                    <a:pt x="1763" y="542"/>
                    <a:pt x="1824" y="551"/>
                  </a:cubicBezTo>
                  <a:lnTo>
                    <a:pt x="1824" y="551"/>
                  </a:lnTo>
                  <a:lnTo>
                    <a:pt x="1733" y="369"/>
                  </a:lnTo>
                  <a:lnTo>
                    <a:pt x="1520" y="156"/>
                  </a:lnTo>
                  <a:cubicBezTo>
                    <a:pt x="1520" y="156"/>
                    <a:pt x="1520" y="1"/>
                    <a:pt x="1472" y="1"/>
                  </a:cubicBezTo>
                  <a:cubicBezTo>
                    <a:pt x="1468" y="1"/>
                    <a:pt x="1464" y="2"/>
                    <a:pt x="1459" y="4"/>
                  </a:cubicBezTo>
                  <a:cubicBezTo>
                    <a:pt x="1368" y="65"/>
                    <a:pt x="1155" y="156"/>
                    <a:pt x="973" y="156"/>
                  </a:cubicBezTo>
                  <a:cubicBezTo>
                    <a:pt x="777" y="156"/>
                    <a:pt x="606" y="1"/>
                    <a:pt x="366" y="1"/>
                  </a:cubicBezTo>
                  <a:close/>
                  <a:moveTo>
                    <a:pt x="1824" y="551"/>
                  </a:moveTo>
                  <a:lnTo>
                    <a:pt x="1824" y="551"/>
                  </a:lnTo>
                  <a:cubicBezTo>
                    <a:pt x="1827" y="551"/>
                    <a:pt x="1827" y="551"/>
                    <a:pt x="1824" y="5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358691" y="4074534"/>
              <a:ext cx="70814" cy="31024"/>
            </a:xfrm>
            <a:custGeom>
              <a:rect b="b" l="l" r="r" t="t"/>
              <a:pathLst>
                <a:path extrusionOk="0" h="959" w="2189">
                  <a:moveTo>
                    <a:pt x="1452" y="1"/>
                  </a:moveTo>
                  <a:cubicBezTo>
                    <a:pt x="1323" y="1"/>
                    <a:pt x="1171" y="46"/>
                    <a:pt x="973" y="137"/>
                  </a:cubicBezTo>
                  <a:cubicBezTo>
                    <a:pt x="608" y="350"/>
                    <a:pt x="578" y="563"/>
                    <a:pt x="578" y="563"/>
                  </a:cubicBezTo>
                  <a:cubicBezTo>
                    <a:pt x="578" y="563"/>
                    <a:pt x="0" y="958"/>
                    <a:pt x="608" y="958"/>
                  </a:cubicBezTo>
                  <a:lnTo>
                    <a:pt x="2189" y="958"/>
                  </a:lnTo>
                  <a:cubicBezTo>
                    <a:pt x="2189" y="958"/>
                    <a:pt x="2158" y="776"/>
                    <a:pt x="1976" y="776"/>
                  </a:cubicBezTo>
                  <a:cubicBezTo>
                    <a:pt x="1794" y="776"/>
                    <a:pt x="1976" y="350"/>
                    <a:pt x="1794" y="137"/>
                  </a:cubicBezTo>
                  <a:cubicBezTo>
                    <a:pt x="1687" y="46"/>
                    <a:pt x="1581" y="1"/>
                    <a:pt x="1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292790" y="4365890"/>
              <a:ext cx="230106" cy="44514"/>
            </a:xfrm>
            <a:custGeom>
              <a:rect b="b" l="l" r="r" t="t"/>
              <a:pathLst>
                <a:path extrusionOk="0" h="1376" w="7113">
                  <a:moveTo>
                    <a:pt x="3989" y="1"/>
                  </a:moveTo>
                  <a:cubicBezTo>
                    <a:pt x="3848" y="1"/>
                    <a:pt x="3703" y="3"/>
                    <a:pt x="3557" y="8"/>
                  </a:cubicBezTo>
                  <a:cubicBezTo>
                    <a:pt x="1581" y="8"/>
                    <a:pt x="0" y="312"/>
                    <a:pt x="0" y="676"/>
                  </a:cubicBezTo>
                  <a:cubicBezTo>
                    <a:pt x="0" y="1071"/>
                    <a:pt x="1581" y="1375"/>
                    <a:pt x="3557" y="1375"/>
                  </a:cubicBezTo>
                  <a:cubicBezTo>
                    <a:pt x="5532" y="1375"/>
                    <a:pt x="7113" y="1071"/>
                    <a:pt x="7113" y="676"/>
                  </a:cubicBezTo>
                  <a:cubicBezTo>
                    <a:pt x="7113" y="339"/>
                    <a:pt x="5758" y="1"/>
                    <a:pt x="3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8"/>
          <p:cNvSpPr/>
          <p:nvPr/>
        </p:nvSpPr>
        <p:spPr>
          <a:xfrm>
            <a:off x="1536901" y="225313"/>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3" name="Shape 963"/>
        <p:cNvGrpSpPr/>
        <p:nvPr/>
      </p:nvGrpSpPr>
      <p:grpSpPr>
        <a:xfrm>
          <a:off x="0" y="0"/>
          <a:ext cx="0" cy="0"/>
          <a:chOff x="0" y="0"/>
          <a:chExt cx="0" cy="0"/>
        </a:xfrm>
      </p:grpSpPr>
      <p:sp>
        <p:nvSpPr>
          <p:cNvPr id="964" name="Google Shape;964;p9"/>
          <p:cNvSpPr/>
          <p:nvPr/>
        </p:nvSpPr>
        <p:spPr>
          <a:xfrm>
            <a:off x="4572000" y="-19800"/>
            <a:ext cx="4594200" cy="51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9"/>
          <p:cNvGrpSpPr/>
          <p:nvPr/>
        </p:nvGrpSpPr>
        <p:grpSpPr>
          <a:xfrm>
            <a:off x="6757361" y="2637900"/>
            <a:ext cx="2931814" cy="1966545"/>
            <a:chOff x="6719261" y="2637900"/>
            <a:chExt cx="2931814" cy="1966545"/>
          </a:xfrm>
        </p:grpSpPr>
        <p:sp>
          <p:nvSpPr>
            <p:cNvPr id="966" name="Google Shape;966;p9"/>
            <p:cNvSpPr/>
            <p:nvPr/>
          </p:nvSpPr>
          <p:spPr>
            <a:xfrm flipH="1">
              <a:off x="6719261" y="2637900"/>
              <a:ext cx="2424741" cy="1611053"/>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flipH="1" rot="812613">
              <a:off x="7650823" y="3205663"/>
              <a:ext cx="1886666" cy="1194465"/>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9"/>
          <p:cNvSpPr/>
          <p:nvPr/>
        </p:nvSpPr>
        <p:spPr>
          <a:xfrm flipH="1">
            <a:off x="-42887" y="2665725"/>
            <a:ext cx="1827950" cy="1668950"/>
          </a:xfrm>
          <a:custGeom>
            <a:rect b="b" l="l" r="r" t="t"/>
            <a:pathLst>
              <a:path extrusionOk="0" h="66758" w="73118">
                <a:moveTo>
                  <a:pt x="67209" y="1"/>
                </a:moveTo>
                <a:cubicBezTo>
                  <a:pt x="66624" y="1"/>
                  <a:pt x="66014" y="46"/>
                  <a:pt x="65379" y="141"/>
                </a:cubicBezTo>
                <a:cubicBezTo>
                  <a:pt x="64691" y="244"/>
                  <a:pt x="64038" y="382"/>
                  <a:pt x="63384" y="588"/>
                </a:cubicBezTo>
                <a:cubicBezTo>
                  <a:pt x="62146" y="932"/>
                  <a:pt x="61011" y="1585"/>
                  <a:pt x="60048" y="2445"/>
                </a:cubicBezTo>
                <a:cubicBezTo>
                  <a:pt x="59876" y="2617"/>
                  <a:pt x="59704" y="2789"/>
                  <a:pt x="59532" y="2995"/>
                </a:cubicBezTo>
                <a:cubicBezTo>
                  <a:pt x="57641" y="5162"/>
                  <a:pt x="57297" y="8257"/>
                  <a:pt x="58019" y="11421"/>
                </a:cubicBezTo>
                <a:cubicBezTo>
                  <a:pt x="58122" y="11834"/>
                  <a:pt x="58225" y="12212"/>
                  <a:pt x="58363" y="12659"/>
                </a:cubicBezTo>
                <a:cubicBezTo>
                  <a:pt x="58672" y="13588"/>
                  <a:pt x="59051" y="14517"/>
                  <a:pt x="59532" y="15411"/>
                </a:cubicBezTo>
                <a:cubicBezTo>
                  <a:pt x="58844" y="14551"/>
                  <a:pt x="58053" y="13726"/>
                  <a:pt x="57262" y="13003"/>
                </a:cubicBezTo>
                <a:cubicBezTo>
                  <a:pt x="56850" y="12659"/>
                  <a:pt x="56471" y="12316"/>
                  <a:pt x="56059" y="12006"/>
                </a:cubicBezTo>
                <a:cubicBezTo>
                  <a:pt x="54064" y="10458"/>
                  <a:pt x="51760" y="9358"/>
                  <a:pt x="49318" y="8739"/>
                </a:cubicBezTo>
                <a:cubicBezTo>
                  <a:pt x="48871" y="8636"/>
                  <a:pt x="48493" y="8532"/>
                  <a:pt x="48045" y="8464"/>
                </a:cubicBezTo>
                <a:cubicBezTo>
                  <a:pt x="47426" y="8360"/>
                  <a:pt x="46773" y="8257"/>
                  <a:pt x="46119" y="8223"/>
                </a:cubicBezTo>
                <a:cubicBezTo>
                  <a:pt x="45569" y="8188"/>
                  <a:pt x="45019" y="8188"/>
                  <a:pt x="44469" y="8188"/>
                </a:cubicBezTo>
                <a:lnTo>
                  <a:pt x="44400" y="8188"/>
                </a:lnTo>
                <a:cubicBezTo>
                  <a:pt x="40720" y="8257"/>
                  <a:pt x="37143" y="9358"/>
                  <a:pt x="34048" y="11353"/>
                </a:cubicBezTo>
                <a:cubicBezTo>
                  <a:pt x="33738" y="11559"/>
                  <a:pt x="33429" y="11765"/>
                  <a:pt x="33154" y="11972"/>
                </a:cubicBezTo>
                <a:lnTo>
                  <a:pt x="33085" y="12006"/>
                </a:lnTo>
                <a:cubicBezTo>
                  <a:pt x="27789" y="15995"/>
                  <a:pt x="26516" y="22599"/>
                  <a:pt x="28442" y="28514"/>
                </a:cubicBezTo>
                <a:cubicBezTo>
                  <a:pt x="28820" y="29615"/>
                  <a:pt x="29267" y="30646"/>
                  <a:pt x="29818" y="31644"/>
                </a:cubicBezTo>
                <a:cubicBezTo>
                  <a:pt x="30058" y="32091"/>
                  <a:pt x="30368" y="32572"/>
                  <a:pt x="30643" y="32985"/>
                </a:cubicBezTo>
                <a:cubicBezTo>
                  <a:pt x="30496" y="32922"/>
                  <a:pt x="28126" y="31728"/>
                  <a:pt x="25866" y="31728"/>
                </a:cubicBezTo>
                <a:cubicBezTo>
                  <a:pt x="24428" y="31728"/>
                  <a:pt x="23035" y="32212"/>
                  <a:pt x="22286" y="33776"/>
                </a:cubicBezTo>
                <a:cubicBezTo>
                  <a:pt x="20326" y="37766"/>
                  <a:pt x="25759" y="40998"/>
                  <a:pt x="25966" y="41102"/>
                </a:cubicBezTo>
                <a:cubicBezTo>
                  <a:pt x="25278" y="40895"/>
                  <a:pt x="24590" y="40723"/>
                  <a:pt x="23902" y="40620"/>
                </a:cubicBezTo>
                <a:cubicBezTo>
                  <a:pt x="22636" y="40378"/>
                  <a:pt x="21349" y="40257"/>
                  <a:pt x="20063" y="40257"/>
                </a:cubicBezTo>
                <a:cubicBezTo>
                  <a:pt x="18976" y="40257"/>
                  <a:pt x="17889" y="40343"/>
                  <a:pt x="16818" y="40517"/>
                </a:cubicBezTo>
                <a:cubicBezTo>
                  <a:pt x="13516" y="41033"/>
                  <a:pt x="10421" y="42374"/>
                  <a:pt x="7738" y="44369"/>
                </a:cubicBezTo>
                <a:cubicBezTo>
                  <a:pt x="7463" y="44575"/>
                  <a:pt x="7222" y="44781"/>
                  <a:pt x="6982" y="44988"/>
                </a:cubicBezTo>
                <a:cubicBezTo>
                  <a:pt x="6053" y="45779"/>
                  <a:pt x="5193" y="46639"/>
                  <a:pt x="4437" y="47567"/>
                </a:cubicBezTo>
                <a:cubicBezTo>
                  <a:pt x="3267" y="48977"/>
                  <a:pt x="2339" y="50525"/>
                  <a:pt x="1651" y="52210"/>
                </a:cubicBezTo>
                <a:cubicBezTo>
                  <a:pt x="1238" y="53139"/>
                  <a:pt x="894" y="54136"/>
                  <a:pt x="653" y="55133"/>
                </a:cubicBezTo>
                <a:cubicBezTo>
                  <a:pt x="34" y="57678"/>
                  <a:pt x="0" y="60361"/>
                  <a:pt x="516" y="62940"/>
                </a:cubicBezTo>
                <a:lnTo>
                  <a:pt x="8529" y="63388"/>
                </a:lnTo>
                <a:lnTo>
                  <a:pt x="15958" y="63766"/>
                </a:lnTo>
                <a:lnTo>
                  <a:pt x="30746" y="64557"/>
                </a:lnTo>
                <a:lnTo>
                  <a:pt x="32707" y="64626"/>
                </a:lnTo>
                <a:lnTo>
                  <a:pt x="34529" y="64729"/>
                </a:lnTo>
                <a:lnTo>
                  <a:pt x="36868" y="64866"/>
                </a:lnTo>
                <a:lnTo>
                  <a:pt x="73117" y="66758"/>
                </a:lnTo>
                <a:lnTo>
                  <a:pt x="73117" y="2032"/>
                </a:lnTo>
                <a:cubicBezTo>
                  <a:pt x="71570" y="761"/>
                  <a:pt x="69600" y="1"/>
                  <a:pt x="67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a:off x="-91112" y="3116732"/>
            <a:ext cx="2076791" cy="1379867"/>
          </a:xfrm>
          <a:custGeom>
            <a:rect b="b" l="l" r="r" t="t"/>
            <a:pathLst>
              <a:path extrusionOk="0" h="76299" w="114835">
                <a:moveTo>
                  <a:pt x="35080" y="1"/>
                </a:moveTo>
                <a:cubicBezTo>
                  <a:pt x="34461" y="1"/>
                  <a:pt x="33842" y="46"/>
                  <a:pt x="33223" y="138"/>
                </a:cubicBezTo>
                <a:cubicBezTo>
                  <a:pt x="32535" y="207"/>
                  <a:pt x="31881" y="379"/>
                  <a:pt x="31228" y="551"/>
                </a:cubicBezTo>
                <a:cubicBezTo>
                  <a:pt x="24659" y="2614"/>
                  <a:pt x="24281" y="9493"/>
                  <a:pt x="27342" y="15408"/>
                </a:cubicBezTo>
                <a:cubicBezTo>
                  <a:pt x="26207" y="13964"/>
                  <a:pt x="24865" y="12657"/>
                  <a:pt x="23352" y="11591"/>
                </a:cubicBezTo>
                <a:cubicBezTo>
                  <a:pt x="20498" y="9562"/>
                  <a:pt x="17093" y="8358"/>
                  <a:pt x="13585" y="8186"/>
                </a:cubicBezTo>
                <a:cubicBezTo>
                  <a:pt x="13138" y="8151"/>
                  <a:pt x="12691" y="8151"/>
                  <a:pt x="12244" y="8151"/>
                </a:cubicBezTo>
                <a:cubicBezTo>
                  <a:pt x="8564" y="8255"/>
                  <a:pt x="4987" y="9321"/>
                  <a:pt x="1892" y="11315"/>
                </a:cubicBezTo>
                <a:cubicBezTo>
                  <a:pt x="1548" y="11522"/>
                  <a:pt x="1273" y="11728"/>
                  <a:pt x="963" y="11969"/>
                </a:cubicBezTo>
                <a:cubicBezTo>
                  <a:pt x="929" y="11969"/>
                  <a:pt x="929" y="12003"/>
                  <a:pt x="894" y="12038"/>
                </a:cubicBezTo>
                <a:cubicBezTo>
                  <a:pt x="585" y="12244"/>
                  <a:pt x="275" y="12485"/>
                  <a:pt x="0" y="12760"/>
                </a:cubicBezTo>
                <a:lnTo>
                  <a:pt x="0" y="64589"/>
                </a:lnTo>
                <a:lnTo>
                  <a:pt x="28236" y="66033"/>
                </a:lnTo>
                <a:lnTo>
                  <a:pt x="28924" y="66067"/>
                </a:lnTo>
                <a:lnTo>
                  <a:pt x="30196" y="66136"/>
                </a:lnTo>
                <a:lnTo>
                  <a:pt x="31262" y="66205"/>
                </a:lnTo>
                <a:lnTo>
                  <a:pt x="33670" y="66343"/>
                </a:lnTo>
                <a:lnTo>
                  <a:pt x="54752" y="67409"/>
                </a:lnTo>
                <a:lnTo>
                  <a:pt x="57090" y="67546"/>
                </a:lnTo>
                <a:lnTo>
                  <a:pt x="58913" y="67649"/>
                </a:lnTo>
                <a:lnTo>
                  <a:pt x="60530" y="67718"/>
                </a:lnTo>
                <a:cubicBezTo>
                  <a:pt x="60598" y="67890"/>
                  <a:pt x="60667" y="68028"/>
                  <a:pt x="60770" y="68165"/>
                </a:cubicBezTo>
                <a:lnTo>
                  <a:pt x="60805" y="68165"/>
                </a:lnTo>
                <a:cubicBezTo>
                  <a:pt x="61114" y="68062"/>
                  <a:pt x="61424" y="67925"/>
                  <a:pt x="61733" y="67821"/>
                </a:cubicBezTo>
                <a:lnTo>
                  <a:pt x="75800" y="68544"/>
                </a:lnTo>
                <a:lnTo>
                  <a:pt x="76419" y="68578"/>
                </a:lnTo>
                <a:lnTo>
                  <a:pt x="77588" y="68612"/>
                </a:lnTo>
                <a:lnTo>
                  <a:pt x="77760" y="69507"/>
                </a:lnTo>
                <a:lnTo>
                  <a:pt x="78138" y="71364"/>
                </a:lnTo>
                <a:lnTo>
                  <a:pt x="78138" y="71467"/>
                </a:lnTo>
                <a:lnTo>
                  <a:pt x="78585" y="73530"/>
                </a:lnTo>
                <a:lnTo>
                  <a:pt x="78620" y="73737"/>
                </a:lnTo>
                <a:lnTo>
                  <a:pt x="78895" y="75113"/>
                </a:lnTo>
                <a:lnTo>
                  <a:pt x="79067" y="76007"/>
                </a:lnTo>
                <a:lnTo>
                  <a:pt x="79101" y="76110"/>
                </a:lnTo>
                <a:lnTo>
                  <a:pt x="79686" y="76144"/>
                </a:lnTo>
                <a:lnTo>
                  <a:pt x="79720" y="76144"/>
                </a:lnTo>
                <a:cubicBezTo>
                  <a:pt x="80511" y="76213"/>
                  <a:pt x="81956" y="76247"/>
                  <a:pt x="83847" y="76282"/>
                </a:cubicBezTo>
                <a:cubicBezTo>
                  <a:pt x="84498" y="76291"/>
                  <a:pt x="85203" y="76298"/>
                  <a:pt x="85952" y="76298"/>
                </a:cubicBezTo>
                <a:cubicBezTo>
                  <a:pt x="87934" y="76298"/>
                  <a:pt x="90221" y="76250"/>
                  <a:pt x="92617" y="76075"/>
                </a:cubicBezTo>
                <a:cubicBezTo>
                  <a:pt x="94131" y="75972"/>
                  <a:pt x="95678" y="75835"/>
                  <a:pt x="97226" y="75663"/>
                </a:cubicBezTo>
                <a:cubicBezTo>
                  <a:pt x="97914" y="75594"/>
                  <a:pt x="98601" y="75491"/>
                  <a:pt x="99289" y="75388"/>
                </a:cubicBezTo>
                <a:cubicBezTo>
                  <a:pt x="99874" y="75284"/>
                  <a:pt x="100493" y="75181"/>
                  <a:pt x="101078" y="75078"/>
                </a:cubicBezTo>
                <a:lnTo>
                  <a:pt x="101146" y="75078"/>
                </a:lnTo>
                <a:cubicBezTo>
                  <a:pt x="101972" y="74941"/>
                  <a:pt x="102797" y="74769"/>
                  <a:pt x="103588" y="74562"/>
                </a:cubicBezTo>
                <a:cubicBezTo>
                  <a:pt x="105273" y="74184"/>
                  <a:pt x="106924" y="73634"/>
                  <a:pt x="108541" y="72946"/>
                </a:cubicBezTo>
                <a:lnTo>
                  <a:pt x="108816" y="72843"/>
                </a:lnTo>
                <a:lnTo>
                  <a:pt x="109194" y="72636"/>
                </a:lnTo>
                <a:lnTo>
                  <a:pt x="109263" y="72602"/>
                </a:lnTo>
                <a:cubicBezTo>
                  <a:pt x="109366" y="72568"/>
                  <a:pt x="109469" y="72533"/>
                  <a:pt x="109538" y="72464"/>
                </a:cubicBezTo>
                <a:lnTo>
                  <a:pt x="109848" y="72327"/>
                </a:lnTo>
                <a:lnTo>
                  <a:pt x="109951" y="72258"/>
                </a:lnTo>
                <a:cubicBezTo>
                  <a:pt x="110191" y="72155"/>
                  <a:pt x="110363" y="72017"/>
                  <a:pt x="110639" y="71880"/>
                </a:cubicBezTo>
                <a:cubicBezTo>
                  <a:pt x="110914" y="71708"/>
                  <a:pt x="111154" y="71536"/>
                  <a:pt x="111395" y="71364"/>
                </a:cubicBezTo>
                <a:lnTo>
                  <a:pt x="111430" y="71329"/>
                </a:lnTo>
                <a:cubicBezTo>
                  <a:pt x="111670" y="71157"/>
                  <a:pt x="111911" y="70985"/>
                  <a:pt x="112117" y="70814"/>
                </a:cubicBezTo>
                <a:cubicBezTo>
                  <a:pt x="112427" y="70538"/>
                  <a:pt x="112702" y="70263"/>
                  <a:pt x="112977" y="69988"/>
                </a:cubicBezTo>
                <a:cubicBezTo>
                  <a:pt x="113734" y="69163"/>
                  <a:pt x="114284" y="68165"/>
                  <a:pt x="114594" y="67099"/>
                </a:cubicBezTo>
                <a:cubicBezTo>
                  <a:pt x="114731" y="66652"/>
                  <a:pt x="114800" y="66205"/>
                  <a:pt x="114834" y="65724"/>
                </a:cubicBezTo>
                <a:cubicBezTo>
                  <a:pt x="114834" y="65276"/>
                  <a:pt x="114800" y="64795"/>
                  <a:pt x="114731" y="64348"/>
                </a:cubicBezTo>
                <a:cubicBezTo>
                  <a:pt x="114662" y="63798"/>
                  <a:pt x="114525" y="63247"/>
                  <a:pt x="114353" y="62697"/>
                </a:cubicBezTo>
                <a:cubicBezTo>
                  <a:pt x="114112" y="61872"/>
                  <a:pt x="113768" y="61081"/>
                  <a:pt x="113356" y="60290"/>
                </a:cubicBezTo>
                <a:cubicBezTo>
                  <a:pt x="112771" y="59155"/>
                  <a:pt x="112049" y="58054"/>
                  <a:pt x="111258" y="56988"/>
                </a:cubicBezTo>
                <a:cubicBezTo>
                  <a:pt x="110639" y="56163"/>
                  <a:pt x="110020" y="55372"/>
                  <a:pt x="109366" y="54649"/>
                </a:cubicBezTo>
                <a:cubicBezTo>
                  <a:pt x="108472" y="53583"/>
                  <a:pt x="107475" y="52586"/>
                  <a:pt x="106408" y="51657"/>
                </a:cubicBezTo>
                <a:cubicBezTo>
                  <a:pt x="105377" y="50729"/>
                  <a:pt x="104276" y="49869"/>
                  <a:pt x="103072" y="49147"/>
                </a:cubicBezTo>
                <a:cubicBezTo>
                  <a:pt x="101972" y="48424"/>
                  <a:pt x="100768" y="47840"/>
                  <a:pt x="99564" y="47358"/>
                </a:cubicBezTo>
                <a:cubicBezTo>
                  <a:pt x="99186" y="47186"/>
                  <a:pt x="98808" y="47049"/>
                  <a:pt x="98429" y="46946"/>
                </a:cubicBezTo>
                <a:cubicBezTo>
                  <a:pt x="97948" y="46774"/>
                  <a:pt x="97467" y="46636"/>
                  <a:pt x="96985" y="46533"/>
                </a:cubicBezTo>
                <a:cubicBezTo>
                  <a:pt x="96882" y="46498"/>
                  <a:pt x="96779" y="46464"/>
                  <a:pt x="96676" y="46430"/>
                </a:cubicBezTo>
                <a:cubicBezTo>
                  <a:pt x="95275" y="46145"/>
                  <a:pt x="93857" y="45991"/>
                  <a:pt x="92446" y="45991"/>
                </a:cubicBezTo>
                <a:cubicBezTo>
                  <a:pt x="91813" y="45991"/>
                  <a:pt x="91182" y="46022"/>
                  <a:pt x="90554" y="46086"/>
                </a:cubicBezTo>
                <a:cubicBezTo>
                  <a:pt x="90485" y="45364"/>
                  <a:pt x="90451" y="44676"/>
                  <a:pt x="90347" y="44022"/>
                </a:cubicBezTo>
                <a:cubicBezTo>
                  <a:pt x="90347" y="43816"/>
                  <a:pt x="90313" y="43610"/>
                  <a:pt x="90279" y="43403"/>
                </a:cubicBezTo>
                <a:cubicBezTo>
                  <a:pt x="90244" y="43334"/>
                  <a:pt x="90244" y="43231"/>
                  <a:pt x="90244" y="43162"/>
                </a:cubicBezTo>
                <a:cubicBezTo>
                  <a:pt x="90175" y="42750"/>
                  <a:pt x="90107" y="42406"/>
                  <a:pt x="90038" y="41959"/>
                </a:cubicBezTo>
                <a:cubicBezTo>
                  <a:pt x="89935" y="41477"/>
                  <a:pt x="89832" y="41065"/>
                  <a:pt x="89728" y="40617"/>
                </a:cubicBezTo>
                <a:lnTo>
                  <a:pt x="89728" y="40583"/>
                </a:lnTo>
                <a:cubicBezTo>
                  <a:pt x="89350" y="38932"/>
                  <a:pt x="88731" y="37350"/>
                  <a:pt x="87940" y="35837"/>
                </a:cubicBezTo>
                <a:cubicBezTo>
                  <a:pt x="87802" y="35596"/>
                  <a:pt x="87665" y="35355"/>
                  <a:pt x="87527" y="35115"/>
                </a:cubicBezTo>
                <a:cubicBezTo>
                  <a:pt x="87149" y="34392"/>
                  <a:pt x="86702" y="33739"/>
                  <a:pt x="86220" y="33086"/>
                </a:cubicBezTo>
                <a:cubicBezTo>
                  <a:pt x="85980" y="32742"/>
                  <a:pt x="85739" y="32432"/>
                  <a:pt x="85464" y="32157"/>
                </a:cubicBezTo>
                <a:lnTo>
                  <a:pt x="85395" y="32054"/>
                </a:lnTo>
                <a:cubicBezTo>
                  <a:pt x="85257" y="31882"/>
                  <a:pt x="85120" y="31710"/>
                  <a:pt x="84982" y="31538"/>
                </a:cubicBezTo>
                <a:cubicBezTo>
                  <a:pt x="84260" y="30781"/>
                  <a:pt x="83538" y="30059"/>
                  <a:pt x="82712" y="29406"/>
                </a:cubicBezTo>
                <a:cubicBezTo>
                  <a:pt x="82197" y="28959"/>
                  <a:pt x="81646" y="28511"/>
                  <a:pt x="81062" y="28099"/>
                </a:cubicBezTo>
                <a:cubicBezTo>
                  <a:pt x="80236" y="27548"/>
                  <a:pt x="79376" y="27033"/>
                  <a:pt x="78517" y="26551"/>
                </a:cubicBezTo>
                <a:cubicBezTo>
                  <a:pt x="76625" y="25519"/>
                  <a:pt x="74630" y="24728"/>
                  <a:pt x="72601" y="24109"/>
                </a:cubicBezTo>
                <a:cubicBezTo>
                  <a:pt x="72429" y="24075"/>
                  <a:pt x="72257" y="24006"/>
                  <a:pt x="72085" y="23972"/>
                </a:cubicBezTo>
                <a:cubicBezTo>
                  <a:pt x="71157" y="23731"/>
                  <a:pt x="70194" y="23490"/>
                  <a:pt x="69265" y="23318"/>
                </a:cubicBezTo>
                <a:cubicBezTo>
                  <a:pt x="68887" y="23249"/>
                  <a:pt x="68474" y="23181"/>
                  <a:pt x="68096" y="23112"/>
                </a:cubicBezTo>
                <a:cubicBezTo>
                  <a:pt x="66755" y="22906"/>
                  <a:pt x="65448" y="22768"/>
                  <a:pt x="64106" y="22734"/>
                </a:cubicBezTo>
                <a:cubicBezTo>
                  <a:pt x="63728" y="22699"/>
                  <a:pt x="63315" y="22699"/>
                  <a:pt x="62937" y="22699"/>
                </a:cubicBezTo>
                <a:lnTo>
                  <a:pt x="61011" y="22699"/>
                </a:lnTo>
                <a:cubicBezTo>
                  <a:pt x="61114" y="22596"/>
                  <a:pt x="61252" y="22458"/>
                  <a:pt x="61355" y="22355"/>
                </a:cubicBezTo>
                <a:cubicBezTo>
                  <a:pt x="62215" y="21496"/>
                  <a:pt x="63006" y="20601"/>
                  <a:pt x="63762" y="19673"/>
                </a:cubicBezTo>
                <a:cubicBezTo>
                  <a:pt x="64244" y="19019"/>
                  <a:pt x="64691" y="18366"/>
                  <a:pt x="65138" y="17712"/>
                </a:cubicBezTo>
                <a:cubicBezTo>
                  <a:pt x="65895" y="16474"/>
                  <a:pt x="66548" y="15167"/>
                  <a:pt x="66995" y="13792"/>
                </a:cubicBezTo>
                <a:cubicBezTo>
                  <a:pt x="67064" y="13689"/>
                  <a:pt x="67099" y="13551"/>
                  <a:pt x="67133" y="13413"/>
                </a:cubicBezTo>
                <a:cubicBezTo>
                  <a:pt x="67614" y="11900"/>
                  <a:pt x="67718" y="10318"/>
                  <a:pt x="67408" y="8805"/>
                </a:cubicBezTo>
                <a:cubicBezTo>
                  <a:pt x="67374" y="8530"/>
                  <a:pt x="67305" y="8289"/>
                  <a:pt x="67202" y="8014"/>
                </a:cubicBezTo>
                <a:cubicBezTo>
                  <a:pt x="67064" y="7636"/>
                  <a:pt x="66892" y="7257"/>
                  <a:pt x="66651" y="6913"/>
                </a:cubicBezTo>
                <a:cubicBezTo>
                  <a:pt x="66239" y="6191"/>
                  <a:pt x="65723" y="5572"/>
                  <a:pt x="65104" y="5056"/>
                </a:cubicBezTo>
                <a:cubicBezTo>
                  <a:pt x="64485" y="4540"/>
                  <a:pt x="63797" y="4093"/>
                  <a:pt x="63075" y="3749"/>
                </a:cubicBezTo>
                <a:cubicBezTo>
                  <a:pt x="61940" y="3165"/>
                  <a:pt x="60667" y="2855"/>
                  <a:pt x="59395" y="2855"/>
                </a:cubicBezTo>
                <a:cubicBezTo>
                  <a:pt x="58707" y="2855"/>
                  <a:pt x="58019" y="2924"/>
                  <a:pt x="57366" y="3061"/>
                </a:cubicBezTo>
                <a:cubicBezTo>
                  <a:pt x="56987" y="3165"/>
                  <a:pt x="56609" y="3268"/>
                  <a:pt x="56231" y="3405"/>
                </a:cubicBezTo>
                <a:cubicBezTo>
                  <a:pt x="56024" y="3474"/>
                  <a:pt x="55818" y="3543"/>
                  <a:pt x="55612" y="3646"/>
                </a:cubicBezTo>
                <a:cubicBezTo>
                  <a:pt x="51347" y="5366"/>
                  <a:pt x="47495" y="9699"/>
                  <a:pt x="45157" y="13345"/>
                </a:cubicBezTo>
                <a:cubicBezTo>
                  <a:pt x="45466" y="6810"/>
                  <a:pt x="42405" y="620"/>
                  <a:pt x="36008" y="35"/>
                </a:cubicBezTo>
                <a:cubicBezTo>
                  <a:pt x="35699" y="12"/>
                  <a:pt x="35389" y="1"/>
                  <a:pt x="350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
          <p:cNvSpPr txBox="1"/>
          <p:nvPr>
            <p:ph type="title"/>
          </p:nvPr>
        </p:nvSpPr>
        <p:spPr>
          <a:xfrm>
            <a:off x="2773800" y="980100"/>
            <a:ext cx="3596400" cy="8487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71" name="Google Shape;971;p9"/>
          <p:cNvSpPr txBox="1"/>
          <p:nvPr>
            <p:ph idx="1" type="subTitle"/>
          </p:nvPr>
        </p:nvSpPr>
        <p:spPr>
          <a:xfrm>
            <a:off x="2910900" y="1905000"/>
            <a:ext cx="3322200" cy="13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972" name="Google Shape;972;p9"/>
          <p:cNvGrpSpPr/>
          <p:nvPr/>
        </p:nvGrpSpPr>
        <p:grpSpPr>
          <a:xfrm>
            <a:off x="-34651" y="4025788"/>
            <a:ext cx="9203912" cy="1157313"/>
            <a:chOff x="-34651" y="4025788"/>
            <a:chExt cx="9203912" cy="1157313"/>
          </a:xfrm>
        </p:grpSpPr>
        <p:grpSp>
          <p:nvGrpSpPr>
            <p:cNvPr id="973" name="Google Shape;973;p9"/>
            <p:cNvGrpSpPr/>
            <p:nvPr/>
          </p:nvGrpSpPr>
          <p:grpSpPr>
            <a:xfrm>
              <a:off x="-25262" y="4025788"/>
              <a:ext cx="9194523" cy="1157313"/>
              <a:chOff x="-39962" y="4025800"/>
              <a:chExt cx="9194523" cy="1157313"/>
            </a:xfrm>
          </p:grpSpPr>
          <p:grpSp>
            <p:nvGrpSpPr>
              <p:cNvPr id="974" name="Google Shape;974;p9"/>
              <p:cNvGrpSpPr/>
              <p:nvPr/>
            </p:nvGrpSpPr>
            <p:grpSpPr>
              <a:xfrm>
                <a:off x="-39962" y="4025800"/>
                <a:ext cx="9194523" cy="1157313"/>
                <a:chOff x="-39962" y="4025800"/>
                <a:chExt cx="9194523" cy="1157313"/>
              </a:xfrm>
            </p:grpSpPr>
            <p:sp>
              <p:nvSpPr>
                <p:cNvPr id="975" name="Google Shape;975;p9"/>
                <p:cNvSpPr/>
                <p:nvPr/>
              </p:nvSpPr>
              <p:spPr>
                <a:xfrm>
                  <a:off x="-39962" y="4027700"/>
                  <a:ext cx="9183867" cy="1155413"/>
                </a:xfrm>
                <a:custGeom>
                  <a:rect b="b" l="l" r="r" t="t"/>
                  <a:pathLst>
                    <a:path extrusionOk="0" h="35716" w="142496">
                      <a:moveTo>
                        <a:pt x="0" y="1"/>
                      </a:moveTo>
                      <a:lnTo>
                        <a:pt x="0" y="35715"/>
                      </a:lnTo>
                      <a:lnTo>
                        <a:pt x="142495" y="35715"/>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
                <p:cNvSpPr/>
                <p:nvPr/>
              </p:nvSpPr>
              <p:spPr>
                <a:xfrm>
                  <a:off x="-34649" y="4025800"/>
                  <a:ext cx="9183867" cy="307834"/>
                </a:xfrm>
                <a:custGeom>
                  <a:rect b="b" l="l" r="r" t="t"/>
                  <a:pathLst>
                    <a:path extrusionOk="0" h="9515" w="142496">
                      <a:moveTo>
                        <a:pt x="0" y="1"/>
                      </a:moveTo>
                      <a:lnTo>
                        <a:pt x="0" y="9514"/>
                      </a:lnTo>
                      <a:lnTo>
                        <a:pt x="142495" y="9514"/>
                      </a:lnTo>
                      <a:lnTo>
                        <a:pt x="142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
                <p:cNvSpPr/>
                <p:nvPr/>
              </p:nvSpPr>
              <p:spPr>
                <a:xfrm>
                  <a:off x="-34651" y="4800681"/>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
                <p:cNvSpPr/>
                <p:nvPr/>
              </p:nvSpPr>
              <p:spPr>
                <a:xfrm>
                  <a:off x="1583906"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
                <p:cNvSpPr/>
                <p:nvPr/>
              </p:nvSpPr>
              <p:spPr>
                <a:xfrm>
                  <a:off x="3559424" y="4800681"/>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
                <p:cNvSpPr/>
                <p:nvPr/>
              </p:nvSpPr>
              <p:spPr>
                <a:xfrm>
                  <a:off x="8567472" y="4951091"/>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678238" y="497033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2462929" y="4640382"/>
                  <a:ext cx="827125" cy="269508"/>
                </a:xfrm>
                <a:custGeom>
                  <a:rect b="b" l="l" r="r" t="t"/>
                  <a:pathLst>
                    <a:path extrusionOk="0" h="8331" w="25568">
                      <a:moveTo>
                        <a:pt x="20874" y="0"/>
                      </a:moveTo>
                      <a:cubicBezTo>
                        <a:pt x="18790" y="0"/>
                        <a:pt x="16398" y="1113"/>
                        <a:pt x="14136" y="1113"/>
                      </a:cubicBezTo>
                      <a:cubicBezTo>
                        <a:pt x="13367" y="1113"/>
                        <a:pt x="12612" y="984"/>
                        <a:pt x="11890" y="639"/>
                      </a:cubicBezTo>
                      <a:cubicBezTo>
                        <a:pt x="11890" y="639"/>
                        <a:pt x="10900" y="365"/>
                        <a:pt x="9926" y="365"/>
                      </a:cubicBezTo>
                      <a:cubicBezTo>
                        <a:pt x="9094" y="365"/>
                        <a:pt x="8273" y="565"/>
                        <a:pt x="8090" y="1308"/>
                      </a:cubicBezTo>
                      <a:cubicBezTo>
                        <a:pt x="7984" y="1769"/>
                        <a:pt x="7616" y="1904"/>
                        <a:pt x="7091" y="1904"/>
                      </a:cubicBezTo>
                      <a:cubicBezTo>
                        <a:pt x="6351" y="1904"/>
                        <a:pt x="5298" y="1635"/>
                        <a:pt x="4228" y="1635"/>
                      </a:cubicBezTo>
                      <a:cubicBezTo>
                        <a:pt x="3461" y="1635"/>
                        <a:pt x="2686" y="1773"/>
                        <a:pt x="2011" y="2250"/>
                      </a:cubicBezTo>
                      <a:cubicBezTo>
                        <a:pt x="1" y="3644"/>
                        <a:pt x="2128" y="5582"/>
                        <a:pt x="7100" y="5582"/>
                      </a:cubicBezTo>
                      <a:cubicBezTo>
                        <a:pt x="7765" y="5582"/>
                        <a:pt x="8481" y="5547"/>
                        <a:pt x="9245" y="5472"/>
                      </a:cubicBezTo>
                      <a:cubicBezTo>
                        <a:pt x="10026" y="5395"/>
                        <a:pt x="10645" y="5360"/>
                        <a:pt x="11137" y="5360"/>
                      </a:cubicBezTo>
                      <a:cubicBezTo>
                        <a:pt x="14708" y="5360"/>
                        <a:pt x="11590" y="7201"/>
                        <a:pt x="14929" y="8056"/>
                      </a:cubicBezTo>
                      <a:cubicBezTo>
                        <a:pt x="15684" y="8243"/>
                        <a:pt x="16559" y="8330"/>
                        <a:pt x="17458" y="8330"/>
                      </a:cubicBezTo>
                      <a:cubicBezTo>
                        <a:pt x="21086" y="8330"/>
                        <a:pt x="25115" y="6904"/>
                        <a:pt x="23288" y="4834"/>
                      </a:cubicBezTo>
                      <a:cubicBezTo>
                        <a:pt x="21009" y="2250"/>
                        <a:pt x="25568" y="1612"/>
                        <a:pt x="22528" y="305"/>
                      </a:cubicBezTo>
                      <a:cubicBezTo>
                        <a:pt x="22007" y="86"/>
                        <a:pt x="21452" y="0"/>
                        <a:pt x="20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34650" y="4333600"/>
                  <a:ext cx="9189211" cy="147505"/>
                </a:xfrm>
                <a:custGeom>
                  <a:rect b="b" l="l" r="r" t="t"/>
                  <a:pathLst>
                    <a:path extrusionOk="0" h="4560" w="142496">
                      <a:moveTo>
                        <a:pt x="0" y="0"/>
                      </a:moveTo>
                      <a:lnTo>
                        <a:pt x="0" y="4560"/>
                      </a:lnTo>
                      <a:lnTo>
                        <a:pt x="142495" y="4560"/>
                      </a:lnTo>
                      <a:lnTo>
                        <a:pt x="142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9"/>
              <p:cNvGrpSpPr/>
              <p:nvPr/>
            </p:nvGrpSpPr>
            <p:grpSpPr>
              <a:xfrm>
                <a:off x="5058994" y="4800681"/>
                <a:ext cx="3608839" cy="75731"/>
                <a:chOff x="5176994" y="5296356"/>
                <a:chExt cx="3608839" cy="75731"/>
              </a:xfrm>
            </p:grpSpPr>
            <p:sp>
              <p:nvSpPr>
                <p:cNvPr id="985" name="Google Shape;985;p9"/>
                <p:cNvSpPr/>
                <p:nvPr/>
              </p:nvSpPr>
              <p:spPr>
                <a:xfrm>
                  <a:off x="5176994" y="5296356"/>
                  <a:ext cx="609700" cy="75731"/>
                </a:xfrm>
                <a:custGeom>
                  <a:rect b="b" l="l" r="r" t="t"/>
                  <a:pathLst>
                    <a:path extrusionOk="0" h="2341" w="18847">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6566440" y="5296356"/>
                  <a:ext cx="609700" cy="75731"/>
                </a:xfrm>
                <a:custGeom>
                  <a:rect b="b" l="l" r="r" t="t"/>
                  <a:pathLst>
                    <a:path extrusionOk="0" h="2341" w="18847">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8176165" y="5296356"/>
                  <a:ext cx="609668" cy="75731"/>
                </a:xfrm>
                <a:custGeom>
                  <a:rect b="b" l="l" r="r" t="t"/>
                  <a:pathLst>
                    <a:path extrusionOk="0" h="2341" w="18846">
                      <a:moveTo>
                        <a:pt x="1" y="0"/>
                      </a:moveTo>
                      <a:lnTo>
                        <a:pt x="1"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9"/>
              <p:cNvSpPr/>
              <p:nvPr/>
            </p:nvSpPr>
            <p:spPr>
              <a:xfrm>
                <a:off x="5775297" y="46173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5931963" y="4685581"/>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9"/>
            <p:cNvGrpSpPr/>
            <p:nvPr/>
          </p:nvGrpSpPr>
          <p:grpSpPr>
            <a:xfrm>
              <a:off x="-34651" y="4078518"/>
              <a:ext cx="4203743" cy="994698"/>
              <a:chOff x="83349" y="4579618"/>
              <a:chExt cx="4203743" cy="994698"/>
            </a:xfrm>
          </p:grpSpPr>
          <p:sp>
            <p:nvSpPr>
              <p:cNvPr id="991" name="Google Shape;991;p9"/>
              <p:cNvSpPr/>
              <p:nvPr/>
            </p:nvSpPr>
            <p:spPr>
              <a:xfrm>
                <a:off x="169856"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5"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514039"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317377"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894585" y="4722092"/>
                <a:ext cx="160294" cy="54089"/>
              </a:xfrm>
              <a:custGeom>
                <a:rect b="b" l="l" r="r" t="t"/>
                <a:pathLst>
                  <a:path extrusionOk="0" h="1672" w="4955">
                    <a:moveTo>
                      <a:pt x="2219" y="0"/>
                    </a:moveTo>
                    <a:lnTo>
                      <a:pt x="0"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3341103" y="4579618"/>
                <a:ext cx="73790" cy="52019"/>
              </a:xfrm>
              <a:custGeom>
                <a:rect b="b" l="l" r="r" t="t"/>
                <a:pathLst>
                  <a:path extrusionOk="0" h="1608" w="2281">
                    <a:moveTo>
                      <a:pt x="773" y="1"/>
                    </a:moveTo>
                    <a:cubicBezTo>
                      <a:pt x="544" y="1"/>
                      <a:pt x="366" y="58"/>
                      <a:pt x="366" y="58"/>
                    </a:cubicBezTo>
                    <a:lnTo>
                      <a:pt x="366" y="574"/>
                    </a:lnTo>
                    <a:cubicBezTo>
                      <a:pt x="366" y="818"/>
                      <a:pt x="761" y="818"/>
                      <a:pt x="366" y="1091"/>
                    </a:cubicBezTo>
                    <a:cubicBezTo>
                      <a:pt x="1" y="1365"/>
                      <a:pt x="761" y="1608"/>
                      <a:pt x="1521" y="1608"/>
                    </a:cubicBezTo>
                    <a:cubicBezTo>
                      <a:pt x="2281" y="1608"/>
                      <a:pt x="2281" y="1122"/>
                      <a:pt x="2281" y="848"/>
                    </a:cubicBezTo>
                    <a:cubicBezTo>
                      <a:pt x="2281" y="605"/>
                      <a:pt x="1886" y="848"/>
                      <a:pt x="1521" y="331"/>
                    </a:cubicBezTo>
                    <a:cubicBezTo>
                      <a:pt x="1317" y="65"/>
                      <a:pt x="1017"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3685286" y="4595244"/>
                <a:ext cx="110152" cy="49172"/>
              </a:xfrm>
              <a:custGeom>
                <a:rect b="b" l="l" r="r" t="t"/>
                <a:pathLst>
                  <a:path extrusionOk="0" h="1520" w="3405">
                    <a:moveTo>
                      <a:pt x="1520" y="0"/>
                    </a:moveTo>
                    <a:lnTo>
                      <a:pt x="0" y="1155"/>
                    </a:lnTo>
                    <a:lnTo>
                      <a:pt x="2280"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3488623" y="4668972"/>
                <a:ext cx="98344" cy="49204"/>
              </a:xfrm>
              <a:custGeom>
                <a:rect b="b" l="l" r="r" t="t"/>
                <a:pathLst>
                  <a:path extrusionOk="0" h="1521" w="3040">
                    <a:moveTo>
                      <a:pt x="760" y="1"/>
                    </a:moveTo>
                    <a:lnTo>
                      <a:pt x="0" y="396"/>
                    </a:lnTo>
                    <a:lnTo>
                      <a:pt x="1520" y="1521"/>
                    </a:lnTo>
                    <a:lnTo>
                      <a:pt x="3040" y="761"/>
                    </a:lnTo>
                    <a:lnTo>
                      <a:pt x="76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4065831" y="4722092"/>
                <a:ext cx="160327" cy="54089"/>
              </a:xfrm>
              <a:custGeom>
                <a:rect b="b" l="l" r="r" t="t"/>
                <a:pathLst>
                  <a:path extrusionOk="0" h="1672" w="4956">
                    <a:moveTo>
                      <a:pt x="2219" y="0"/>
                    </a:moveTo>
                    <a:lnTo>
                      <a:pt x="1" y="1094"/>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2947778" y="4635553"/>
                <a:ext cx="134738" cy="46261"/>
              </a:xfrm>
              <a:custGeom>
                <a:rect b="b" l="l" r="r" t="t"/>
                <a:pathLst>
                  <a:path extrusionOk="0" h="1430" w="4165">
                    <a:moveTo>
                      <a:pt x="1855" y="0"/>
                    </a:moveTo>
                    <a:lnTo>
                      <a:pt x="1" y="973"/>
                    </a:lnTo>
                    <a:lnTo>
                      <a:pt x="2311" y="1429"/>
                    </a:lnTo>
                    <a:lnTo>
                      <a:pt x="4165" y="304"/>
                    </a:lnTo>
                    <a:lnTo>
                      <a:pt x="1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1644871" y="5194192"/>
                <a:ext cx="73790" cy="52051"/>
              </a:xfrm>
              <a:custGeom>
                <a:rect b="b" l="l" r="r" t="t"/>
                <a:pathLst>
                  <a:path extrusionOk="0" h="1609" w="2281">
                    <a:moveTo>
                      <a:pt x="773" y="1"/>
                    </a:moveTo>
                    <a:cubicBezTo>
                      <a:pt x="544" y="1"/>
                      <a:pt x="365" y="58"/>
                      <a:pt x="365" y="58"/>
                    </a:cubicBezTo>
                    <a:lnTo>
                      <a:pt x="365" y="575"/>
                    </a:lnTo>
                    <a:cubicBezTo>
                      <a:pt x="365" y="818"/>
                      <a:pt x="760" y="818"/>
                      <a:pt x="365" y="1091"/>
                    </a:cubicBezTo>
                    <a:cubicBezTo>
                      <a:pt x="0" y="1365"/>
                      <a:pt x="760" y="1608"/>
                      <a:pt x="1520" y="1608"/>
                    </a:cubicBezTo>
                    <a:cubicBezTo>
                      <a:pt x="2280" y="1608"/>
                      <a:pt x="2280" y="1122"/>
                      <a:pt x="2280" y="848"/>
                    </a:cubicBezTo>
                    <a:cubicBezTo>
                      <a:pt x="2280" y="605"/>
                      <a:pt x="1885" y="848"/>
                      <a:pt x="1520" y="331"/>
                    </a:cubicBezTo>
                    <a:cubicBezTo>
                      <a:pt x="1317" y="65"/>
                      <a:pt x="1016" y="1"/>
                      <a:pt x="7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1989022" y="5209817"/>
                <a:ext cx="110184" cy="49204"/>
              </a:xfrm>
              <a:custGeom>
                <a:rect b="b" l="l" r="r" t="t"/>
                <a:pathLst>
                  <a:path extrusionOk="0" h="1521" w="3406">
                    <a:moveTo>
                      <a:pt x="1521" y="0"/>
                    </a:moveTo>
                    <a:lnTo>
                      <a:pt x="1" y="1155"/>
                    </a:lnTo>
                    <a:lnTo>
                      <a:pt x="2281" y="1520"/>
                    </a:lnTo>
                    <a:lnTo>
                      <a:pt x="34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1792360" y="5283578"/>
                <a:ext cx="98376" cy="49172"/>
              </a:xfrm>
              <a:custGeom>
                <a:rect b="b" l="l" r="r" t="t"/>
                <a:pathLst>
                  <a:path extrusionOk="0" h="1520" w="3041">
                    <a:moveTo>
                      <a:pt x="761" y="0"/>
                    </a:moveTo>
                    <a:lnTo>
                      <a:pt x="1" y="395"/>
                    </a:lnTo>
                    <a:lnTo>
                      <a:pt x="1521" y="1520"/>
                    </a:lnTo>
                    <a:lnTo>
                      <a:pt x="3040" y="760"/>
                    </a:lnTo>
                    <a:lnTo>
                      <a:pt x="76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2369600" y="5336666"/>
                <a:ext cx="160294" cy="54122"/>
              </a:xfrm>
              <a:custGeom>
                <a:rect b="b" l="l" r="r" t="t"/>
                <a:pathLst>
                  <a:path extrusionOk="0" h="1673" w="4955">
                    <a:moveTo>
                      <a:pt x="2219" y="0"/>
                    </a:moveTo>
                    <a:lnTo>
                      <a:pt x="0" y="1095"/>
                    </a:lnTo>
                    <a:lnTo>
                      <a:pt x="2736" y="1672"/>
                    </a:lnTo>
                    <a:lnTo>
                      <a:pt x="4955" y="365"/>
                    </a:lnTo>
                    <a:lnTo>
                      <a:pt x="22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
              <p:cNvSpPr/>
              <p:nvPr/>
            </p:nvSpPr>
            <p:spPr>
              <a:xfrm>
                <a:off x="1251547" y="5250127"/>
                <a:ext cx="134738" cy="46261"/>
              </a:xfrm>
              <a:custGeom>
                <a:rect b="b" l="l" r="r" t="t"/>
                <a:pathLst>
                  <a:path extrusionOk="0" h="1430" w="4165">
                    <a:moveTo>
                      <a:pt x="1854" y="1"/>
                    </a:moveTo>
                    <a:lnTo>
                      <a:pt x="0" y="973"/>
                    </a:lnTo>
                    <a:lnTo>
                      <a:pt x="2310" y="1429"/>
                    </a:lnTo>
                    <a:lnTo>
                      <a:pt x="4164" y="305"/>
                    </a:lnTo>
                    <a:lnTo>
                      <a:pt x="18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
              <p:cNvSpPr/>
              <p:nvPr/>
            </p:nvSpPr>
            <p:spPr>
              <a:xfrm>
                <a:off x="83349" y="5296356"/>
                <a:ext cx="609668" cy="75731"/>
              </a:xfrm>
              <a:custGeom>
                <a:rect b="b" l="l" r="r" t="t"/>
                <a:pathLst>
                  <a:path extrusionOk="0" h="2341" w="18846">
                    <a:moveTo>
                      <a:pt x="0" y="0"/>
                    </a:moveTo>
                    <a:lnTo>
                      <a:pt x="0" y="2341"/>
                    </a:lnTo>
                    <a:lnTo>
                      <a:pt x="18845" y="2341"/>
                    </a:lnTo>
                    <a:lnTo>
                      <a:pt x="18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
              <p:cNvSpPr/>
              <p:nvPr/>
            </p:nvSpPr>
            <p:spPr>
              <a:xfrm>
                <a:off x="1701906"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
              <p:cNvSpPr/>
              <p:nvPr/>
            </p:nvSpPr>
            <p:spPr>
              <a:xfrm>
                <a:off x="3677424" y="5296356"/>
                <a:ext cx="609668" cy="75731"/>
              </a:xfrm>
              <a:custGeom>
                <a:rect b="b" l="l" r="r" t="t"/>
                <a:pathLst>
                  <a:path extrusionOk="0" h="2341" w="18846">
                    <a:moveTo>
                      <a:pt x="0" y="0"/>
                    </a:moveTo>
                    <a:lnTo>
                      <a:pt x="0" y="2341"/>
                    </a:lnTo>
                    <a:lnTo>
                      <a:pt x="18846" y="2341"/>
                    </a:lnTo>
                    <a:lnTo>
                      <a:pt x="188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
              <p:cNvSpPr/>
              <p:nvPr/>
            </p:nvSpPr>
            <p:spPr>
              <a:xfrm>
                <a:off x="1484572" y="4617016"/>
                <a:ext cx="438925" cy="104070"/>
              </a:xfrm>
              <a:custGeom>
                <a:rect b="b" l="l" r="r" t="t"/>
                <a:pathLst>
                  <a:path extrusionOk="0" h="3217" w="13568">
                    <a:moveTo>
                      <a:pt x="6922" y="1"/>
                    </a:moveTo>
                    <a:cubicBezTo>
                      <a:pt x="4532" y="1"/>
                      <a:pt x="1" y="199"/>
                      <a:pt x="1" y="1698"/>
                    </a:cubicBezTo>
                    <a:cubicBezTo>
                      <a:pt x="1" y="3127"/>
                      <a:pt x="2281" y="2306"/>
                      <a:pt x="7995" y="3127"/>
                    </a:cubicBezTo>
                    <a:cubicBezTo>
                      <a:pt x="8399" y="3189"/>
                      <a:pt x="8779" y="3217"/>
                      <a:pt x="9132" y="3217"/>
                    </a:cubicBezTo>
                    <a:cubicBezTo>
                      <a:pt x="12767" y="3217"/>
                      <a:pt x="13568" y="220"/>
                      <a:pt x="8360" y="26"/>
                    </a:cubicBezTo>
                    <a:cubicBezTo>
                      <a:pt x="8360" y="26"/>
                      <a:pt x="7778" y="1"/>
                      <a:pt x="6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1730407" y="4594985"/>
                <a:ext cx="153824" cy="35973"/>
              </a:xfrm>
              <a:custGeom>
                <a:rect b="b" l="l" r="r" t="t"/>
                <a:pathLst>
                  <a:path extrusionOk="0" h="1112" w="4755">
                    <a:moveTo>
                      <a:pt x="2436" y="0"/>
                    </a:moveTo>
                    <a:cubicBezTo>
                      <a:pt x="1607" y="0"/>
                      <a:pt x="1" y="67"/>
                      <a:pt x="1" y="586"/>
                    </a:cubicBezTo>
                    <a:cubicBezTo>
                      <a:pt x="1" y="1072"/>
                      <a:pt x="791" y="768"/>
                      <a:pt x="2828" y="1072"/>
                    </a:cubicBezTo>
                    <a:cubicBezTo>
                      <a:pt x="2983" y="1099"/>
                      <a:pt x="3129" y="1111"/>
                      <a:pt x="3263" y="1111"/>
                    </a:cubicBezTo>
                    <a:cubicBezTo>
                      <a:pt x="4491" y="1111"/>
                      <a:pt x="4755" y="90"/>
                      <a:pt x="2919" y="8"/>
                    </a:cubicBezTo>
                    <a:cubicBezTo>
                      <a:pt x="2919" y="8"/>
                      <a:pt x="2724" y="0"/>
                      <a:pt x="2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796238" y="5466006"/>
                <a:ext cx="275137" cy="65606"/>
              </a:xfrm>
              <a:custGeom>
                <a:rect b="b" l="l" r="r" t="t"/>
                <a:pathLst>
                  <a:path extrusionOk="0" h="2028" w="8505">
                    <a:moveTo>
                      <a:pt x="4436" y="1"/>
                    </a:moveTo>
                    <a:cubicBezTo>
                      <a:pt x="2940" y="1"/>
                      <a:pt x="1" y="119"/>
                      <a:pt x="1" y="1048"/>
                    </a:cubicBezTo>
                    <a:cubicBezTo>
                      <a:pt x="1" y="1960"/>
                      <a:pt x="1460" y="1443"/>
                      <a:pt x="5016" y="1960"/>
                    </a:cubicBezTo>
                    <a:cubicBezTo>
                      <a:pt x="5294" y="2007"/>
                      <a:pt x="5553" y="2028"/>
                      <a:pt x="5792" y="2028"/>
                    </a:cubicBezTo>
                    <a:cubicBezTo>
                      <a:pt x="8043" y="2028"/>
                      <a:pt x="8504" y="152"/>
                      <a:pt x="5290" y="15"/>
                    </a:cubicBezTo>
                    <a:cubicBezTo>
                      <a:pt x="5290" y="15"/>
                      <a:pt x="4947" y="1"/>
                      <a:pt x="4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754958" y="5551768"/>
                <a:ext cx="96791" cy="22548"/>
              </a:xfrm>
              <a:custGeom>
                <a:rect b="b" l="l" r="r" t="t"/>
                <a:pathLst>
                  <a:path extrusionOk="0" h="697" w="2992">
                    <a:moveTo>
                      <a:pt x="1487" y="1"/>
                    </a:moveTo>
                    <a:cubicBezTo>
                      <a:pt x="946" y="1"/>
                      <a:pt x="0" y="47"/>
                      <a:pt x="0" y="373"/>
                    </a:cubicBezTo>
                    <a:cubicBezTo>
                      <a:pt x="0" y="677"/>
                      <a:pt x="487" y="494"/>
                      <a:pt x="1733" y="677"/>
                    </a:cubicBezTo>
                    <a:cubicBezTo>
                      <a:pt x="1823" y="690"/>
                      <a:pt x="1908" y="696"/>
                      <a:pt x="1988" y="696"/>
                    </a:cubicBezTo>
                    <a:cubicBezTo>
                      <a:pt x="2813" y="696"/>
                      <a:pt x="2991" y="36"/>
                      <a:pt x="1854" y="8"/>
                    </a:cubicBezTo>
                    <a:cubicBezTo>
                      <a:pt x="1854" y="8"/>
                      <a:pt x="1703"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669389" y="5468205"/>
                <a:ext cx="45775" cy="11775"/>
              </a:xfrm>
              <a:custGeom>
                <a:rect b="b" l="l" r="r" t="t"/>
                <a:pathLst>
                  <a:path extrusionOk="0" h="364" w="1415">
                    <a:moveTo>
                      <a:pt x="654" y="1"/>
                    </a:moveTo>
                    <a:cubicBezTo>
                      <a:pt x="393" y="1"/>
                      <a:pt x="1" y="28"/>
                      <a:pt x="1" y="190"/>
                    </a:cubicBezTo>
                    <a:cubicBezTo>
                      <a:pt x="1" y="342"/>
                      <a:pt x="244" y="251"/>
                      <a:pt x="852" y="342"/>
                    </a:cubicBezTo>
                    <a:cubicBezTo>
                      <a:pt x="909" y="357"/>
                      <a:pt x="961" y="364"/>
                      <a:pt x="1008" y="364"/>
                    </a:cubicBezTo>
                    <a:cubicBezTo>
                      <a:pt x="1341" y="364"/>
                      <a:pt x="1415" y="34"/>
                      <a:pt x="882" y="7"/>
                    </a:cubicBezTo>
                    <a:cubicBezTo>
                      <a:pt x="882" y="7"/>
                      <a:pt x="784"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3" name="Google Shape;1013;p9"/>
          <p:cNvSpPr/>
          <p:nvPr/>
        </p:nvSpPr>
        <p:spPr>
          <a:xfrm flipH="1">
            <a:off x="-682987" y="549590"/>
            <a:ext cx="2794555" cy="835827"/>
          </a:xfrm>
          <a:custGeom>
            <a:rect b="b" l="l" r="r" t="t"/>
            <a:pathLst>
              <a:path extrusionOk="0" h="25837"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499"/>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1231713" y="2316700"/>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rgbClr val="E5E9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flipH="1">
            <a:off x="6625538" y="389800"/>
            <a:ext cx="1067906" cy="319586"/>
          </a:xfrm>
          <a:custGeom>
            <a:rect b="b" l="l" r="r" t="t"/>
            <a:pathLst>
              <a:path extrusionOk="0" h="9879" w="33011">
                <a:moveTo>
                  <a:pt x="13253" y="0"/>
                </a:moveTo>
                <a:cubicBezTo>
                  <a:pt x="9575" y="0"/>
                  <a:pt x="8360" y="6505"/>
                  <a:pt x="8360" y="6505"/>
                </a:cubicBezTo>
                <a:cubicBezTo>
                  <a:pt x="8360" y="6505"/>
                  <a:pt x="7425" y="4847"/>
                  <a:pt x="5107" y="4847"/>
                </a:cubicBezTo>
                <a:cubicBezTo>
                  <a:pt x="4780" y="4847"/>
                  <a:pt x="4426" y="4879"/>
                  <a:pt x="4043" y="4954"/>
                </a:cubicBezTo>
                <a:cubicBezTo>
                  <a:pt x="913" y="5562"/>
                  <a:pt x="1" y="9879"/>
                  <a:pt x="1" y="9879"/>
                </a:cubicBezTo>
                <a:lnTo>
                  <a:pt x="33010" y="9879"/>
                </a:lnTo>
                <a:cubicBezTo>
                  <a:pt x="32829" y="7114"/>
                  <a:pt x="30883" y="6559"/>
                  <a:pt x="29350" y="6559"/>
                </a:cubicBezTo>
                <a:cubicBezTo>
                  <a:pt x="28322" y="6559"/>
                  <a:pt x="27478" y="6809"/>
                  <a:pt x="27478" y="6809"/>
                </a:cubicBezTo>
                <a:cubicBezTo>
                  <a:pt x="26727" y="5142"/>
                  <a:pt x="25193" y="4811"/>
                  <a:pt x="24091" y="4811"/>
                </a:cubicBezTo>
                <a:cubicBezTo>
                  <a:pt x="23365" y="4811"/>
                  <a:pt x="22828" y="4954"/>
                  <a:pt x="22828" y="4954"/>
                </a:cubicBezTo>
                <a:cubicBezTo>
                  <a:pt x="22530" y="3962"/>
                  <a:pt x="21636" y="3697"/>
                  <a:pt x="20768" y="3697"/>
                </a:cubicBezTo>
                <a:cubicBezTo>
                  <a:pt x="19775" y="3697"/>
                  <a:pt x="18816" y="4043"/>
                  <a:pt x="18816" y="4043"/>
                </a:cubicBezTo>
                <a:cubicBezTo>
                  <a:pt x="18208" y="2158"/>
                  <a:pt x="16962" y="0"/>
                  <a:pt x="132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7545672" y="1297368"/>
            <a:ext cx="2031559" cy="607622"/>
          </a:xfrm>
          <a:custGeom>
            <a:rect b="b" l="l" r="r" t="t"/>
            <a:pathLst>
              <a:path extrusionOk="0" h="25837" w="86385">
                <a:moveTo>
                  <a:pt x="34712" y="1"/>
                </a:moveTo>
                <a:cubicBezTo>
                  <a:pt x="25016" y="1"/>
                  <a:pt x="21794" y="16931"/>
                  <a:pt x="21794" y="16931"/>
                </a:cubicBezTo>
                <a:cubicBezTo>
                  <a:pt x="21794" y="16931"/>
                  <a:pt x="19306" y="12629"/>
                  <a:pt x="13291" y="12629"/>
                </a:cubicBezTo>
                <a:cubicBezTo>
                  <a:pt x="12430" y="12629"/>
                  <a:pt x="11496" y="12717"/>
                  <a:pt x="10487" y="12919"/>
                </a:cubicBezTo>
                <a:cubicBezTo>
                  <a:pt x="2432" y="14499"/>
                  <a:pt x="0" y="25837"/>
                  <a:pt x="0" y="25837"/>
                </a:cubicBezTo>
                <a:lnTo>
                  <a:pt x="86385" y="25837"/>
                </a:lnTo>
                <a:cubicBezTo>
                  <a:pt x="85911" y="18571"/>
                  <a:pt x="80779" y="17098"/>
                  <a:pt x="76754" y="17098"/>
                </a:cubicBezTo>
                <a:cubicBezTo>
                  <a:pt x="74075" y="17098"/>
                  <a:pt x="71885" y="17751"/>
                  <a:pt x="71886" y="17782"/>
                </a:cubicBezTo>
                <a:lnTo>
                  <a:pt x="71886" y="17782"/>
                </a:lnTo>
                <a:cubicBezTo>
                  <a:pt x="69934" y="13405"/>
                  <a:pt x="65959" y="12530"/>
                  <a:pt x="63091" y="12530"/>
                </a:cubicBezTo>
                <a:cubicBezTo>
                  <a:pt x="61178" y="12530"/>
                  <a:pt x="59758" y="12919"/>
                  <a:pt x="59758" y="12919"/>
                </a:cubicBezTo>
                <a:cubicBezTo>
                  <a:pt x="59007" y="10268"/>
                  <a:pt x="56676" y="9561"/>
                  <a:pt x="54402" y="9561"/>
                </a:cubicBezTo>
                <a:cubicBezTo>
                  <a:pt x="51799" y="9561"/>
                  <a:pt x="49272" y="10487"/>
                  <a:pt x="49272" y="10487"/>
                </a:cubicBezTo>
                <a:cubicBezTo>
                  <a:pt x="47630" y="5654"/>
                  <a:pt x="44408" y="1"/>
                  <a:pt x="347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7" name="Shape 1017"/>
        <p:cNvGrpSpPr/>
        <p:nvPr/>
      </p:nvGrpSpPr>
      <p:grpSpPr>
        <a:xfrm>
          <a:off x="0" y="0"/>
          <a:ext cx="0" cy="0"/>
          <a:chOff x="0" y="0"/>
          <a:chExt cx="0" cy="0"/>
        </a:xfrm>
      </p:grpSpPr>
      <p:sp>
        <p:nvSpPr>
          <p:cNvPr id="1018" name="Google Shape;1018;p10"/>
          <p:cNvSpPr txBox="1"/>
          <p:nvPr>
            <p:ph type="title"/>
          </p:nvPr>
        </p:nvSpPr>
        <p:spPr>
          <a:xfrm>
            <a:off x="2537400" y="3228350"/>
            <a:ext cx="4069200" cy="1376100"/>
          </a:xfrm>
          <a:prstGeom prst="rect">
            <a:avLst/>
          </a:prstGeom>
          <a:solidFill>
            <a:schemeClr val="lt1"/>
          </a:solidFill>
        </p:spPr>
        <p:txBody>
          <a:bodyPr anchorCtr="0" anchor="ctr" bIns="91425" lIns="91425" spcFirstLastPara="1" rIns="91425" wrap="square" tIns="91425">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1pPr>
            <a:lvl2pPr lvl="1">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2pPr>
            <a:lvl3pPr lvl="2">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3pPr>
            <a:lvl4pPr lvl="3">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4pPr>
            <a:lvl5pPr lvl="4">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5pPr>
            <a:lvl6pPr lvl="5">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6pPr>
            <a:lvl7pPr lvl="6">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7pPr>
            <a:lvl8pPr lvl="7">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8pPr>
            <a:lvl9pPr lvl="8">
              <a:lnSpc>
                <a:spcPct val="100000"/>
              </a:lnSpc>
              <a:spcBef>
                <a:spcPts val="0"/>
              </a:spcBef>
              <a:spcAft>
                <a:spcPts val="0"/>
              </a:spcAft>
              <a:buClr>
                <a:schemeClr val="dk1"/>
              </a:buClr>
              <a:buSzPts val="3100"/>
              <a:buFont typeface="Do Hyeon"/>
              <a:buNone/>
              <a:defRPr sz="3100">
                <a:solidFill>
                  <a:schemeClr val="dk1"/>
                </a:solidFill>
                <a:latin typeface="Do Hyeon"/>
                <a:ea typeface="Do Hyeon"/>
                <a:cs typeface="Do Hyeon"/>
                <a:sym typeface="Do Hyeon"/>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Dosis Medium"/>
              <a:buChar char="●"/>
              <a:defRPr sz="1800">
                <a:solidFill>
                  <a:schemeClr val="dk1"/>
                </a:solidFill>
                <a:latin typeface="Dosis Medium"/>
                <a:ea typeface="Dosis Medium"/>
                <a:cs typeface="Dosis Medium"/>
                <a:sym typeface="Dosis Medium"/>
              </a:defRPr>
            </a:lvl1pPr>
            <a:lvl2pPr indent="-317500" lvl="1" marL="9144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2pPr>
            <a:lvl3pPr indent="-317500" lvl="2" marL="13716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3pPr>
            <a:lvl4pPr indent="-317500" lvl="3" marL="18288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4pPr>
            <a:lvl5pPr indent="-317500" lvl="4" marL="22860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5pPr>
            <a:lvl6pPr indent="-317500" lvl="5" marL="27432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6pPr>
            <a:lvl7pPr indent="-317500" lvl="6" marL="32004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7pPr>
            <a:lvl8pPr indent="-317500" lvl="7" marL="36576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8pPr>
            <a:lvl9pPr indent="-317500" lvl="8" marL="4114800">
              <a:lnSpc>
                <a:spcPct val="100000"/>
              </a:lnSpc>
              <a:spcBef>
                <a:spcPts val="0"/>
              </a:spcBef>
              <a:spcAft>
                <a:spcPts val="0"/>
              </a:spcAft>
              <a:buClr>
                <a:schemeClr val="dk1"/>
              </a:buClr>
              <a:buSzPts val="1400"/>
              <a:buFont typeface="Dosis Medium"/>
              <a:buChar char="■"/>
              <a:defRPr>
                <a:solidFill>
                  <a:schemeClr val="dk1"/>
                </a:solidFill>
                <a:latin typeface="Dosis Medium"/>
                <a:ea typeface="Dosis Medium"/>
                <a:cs typeface="Dosis Medium"/>
                <a:sym typeface="Dosis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drive.google.com/file/d/1Mawnh2jiUHeuphU8QSY3qjwoJb0ELsqp/view?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37"/>
          <p:cNvSpPr txBox="1"/>
          <p:nvPr>
            <p:ph type="ctrTitle"/>
          </p:nvPr>
        </p:nvSpPr>
        <p:spPr>
          <a:xfrm>
            <a:off x="1998250" y="1319650"/>
            <a:ext cx="5224500" cy="187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VR Presentation</a:t>
            </a:r>
            <a:r>
              <a:rPr lang="en"/>
              <a:t> </a:t>
            </a:r>
            <a:endParaRPr>
              <a:solidFill>
                <a:schemeClr val="accent2"/>
              </a:solidFill>
            </a:endParaRPr>
          </a:p>
          <a:p>
            <a:pPr indent="0" lvl="0" marL="0" rtl="0" algn="ctr">
              <a:spcBef>
                <a:spcPts val="0"/>
              </a:spcBef>
              <a:spcAft>
                <a:spcPts val="0"/>
              </a:spcAft>
              <a:buNone/>
            </a:pPr>
            <a:r>
              <a:rPr lang="en">
                <a:solidFill>
                  <a:schemeClr val="accent2"/>
                </a:solidFill>
              </a:rPr>
              <a:t>Save Gotham!</a:t>
            </a:r>
            <a:endParaRPr>
              <a:solidFill>
                <a:schemeClr val="accent2"/>
              </a:solidFill>
            </a:endParaRPr>
          </a:p>
        </p:txBody>
      </p:sp>
      <p:grpSp>
        <p:nvGrpSpPr>
          <p:cNvPr id="3276" name="Google Shape;3276;p37"/>
          <p:cNvGrpSpPr/>
          <p:nvPr/>
        </p:nvGrpSpPr>
        <p:grpSpPr>
          <a:xfrm>
            <a:off x="188015" y="3799489"/>
            <a:ext cx="232079" cy="344214"/>
            <a:chOff x="292790" y="4066189"/>
            <a:chExt cx="232079" cy="344214"/>
          </a:xfrm>
        </p:grpSpPr>
        <p:sp>
          <p:nvSpPr>
            <p:cNvPr id="3277" name="Google Shape;3277;p37"/>
            <p:cNvSpPr/>
            <p:nvPr/>
          </p:nvSpPr>
          <p:spPr>
            <a:xfrm>
              <a:off x="293761" y="4346447"/>
              <a:ext cx="231108" cy="45258"/>
            </a:xfrm>
            <a:custGeom>
              <a:rect b="b" l="l" r="r" t="t"/>
              <a:pathLst>
                <a:path extrusionOk="0" h="1399" w="7144">
                  <a:moveTo>
                    <a:pt x="61" y="1"/>
                  </a:moveTo>
                  <a:lnTo>
                    <a:pt x="1" y="183"/>
                  </a:lnTo>
                  <a:lnTo>
                    <a:pt x="1" y="1216"/>
                  </a:lnTo>
                  <a:lnTo>
                    <a:pt x="6992" y="1399"/>
                  </a:lnTo>
                  <a:cubicBezTo>
                    <a:pt x="7052" y="1399"/>
                    <a:pt x="7144" y="1308"/>
                    <a:pt x="7144" y="1247"/>
                  </a:cubicBezTo>
                  <a:lnTo>
                    <a:pt x="7144" y="92"/>
                  </a:lnTo>
                  <a:cubicBezTo>
                    <a:pt x="7144" y="31"/>
                    <a:pt x="7083" y="1"/>
                    <a:pt x="70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7"/>
            <p:cNvSpPr/>
            <p:nvPr/>
          </p:nvSpPr>
          <p:spPr>
            <a:xfrm>
              <a:off x="292790" y="4326777"/>
              <a:ext cx="230106" cy="43317"/>
            </a:xfrm>
            <a:custGeom>
              <a:rect b="b" l="l" r="r" t="t"/>
              <a:pathLst>
                <a:path extrusionOk="0" h="1339" w="7113">
                  <a:moveTo>
                    <a:pt x="3557" y="1"/>
                  </a:moveTo>
                  <a:cubicBezTo>
                    <a:pt x="1581" y="1"/>
                    <a:pt x="0" y="305"/>
                    <a:pt x="0" y="669"/>
                  </a:cubicBezTo>
                  <a:cubicBezTo>
                    <a:pt x="0" y="1034"/>
                    <a:pt x="1581" y="1338"/>
                    <a:pt x="3557" y="1338"/>
                  </a:cubicBezTo>
                  <a:cubicBezTo>
                    <a:pt x="5532" y="1338"/>
                    <a:pt x="7113" y="1034"/>
                    <a:pt x="7113" y="669"/>
                  </a:cubicBezTo>
                  <a:cubicBezTo>
                    <a:pt x="7113" y="305"/>
                    <a:pt x="5532" y="1"/>
                    <a:pt x="35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7"/>
            <p:cNvSpPr/>
            <p:nvPr/>
          </p:nvSpPr>
          <p:spPr>
            <a:xfrm>
              <a:off x="318348" y="4088835"/>
              <a:ext cx="185883" cy="256665"/>
            </a:xfrm>
            <a:custGeom>
              <a:rect b="b" l="l" r="r" t="t"/>
              <a:pathLst>
                <a:path extrusionOk="0" h="7934" w="5746">
                  <a:moveTo>
                    <a:pt x="1" y="0"/>
                  </a:moveTo>
                  <a:lnTo>
                    <a:pt x="1" y="7933"/>
                  </a:lnTo>
                  <a:lnTo>
                    <a:pt x="5745" y="7933"/>
                  </a:lnTo>
                  <a:lnTo>
                    <a:pt x="57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7"/>
            <p:cNvSpPr/>
            <p:nvPr/>
          </p:nvSpPr>
          <p:spPr>
            <a:xfrm>
              <a:off x="298678" y="4066189"/>
              <a:ext cx="218330" cy="41343"/>
            </a:xfrm>
            <a:custGeom>
              <a:rect b="b" l="l" r="r" t="t"/>
              <a:pathLst>
                <a:path extrusionOk="0" h="1278" w="6749">
                  <a:moveTo>
                    <a:pt x="3375" y="1"/>
                  </a:moveTo>
                  <a:cubicBezTo>
                    <a:pt x="1520" y="1"/>
                    <a:pt x="1" y="305"/>
                    <a:pt x="1" y="639"/>
                  </a:cubicBezTo>
                  <a:cubicBezTo>
                    <a:pt x="1" y="974"/>
                    <a:pt x="1520" y="1278"/>
                    <a:pt x="3375" y="1278"/>
                  </a:cubicBezTo>
                  <a:cubicBezTo>
                    <a:pt x="5229" y="127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7"/>
            <p:cNvSpPr/>
            <p:nvPr/>
          </p:nvSpPr>
          <p:spPr>
            <a:xfrm>
              <a:off x="299681" y="4083917"/>
              <a:ext cx="216357" cy="42314"/>
            </a:xfrm>
            <a:custGeom>
              <a:rect b="b" l="l" r="r" t="t"/>
              <a:pathLst>
                <a:path extrusionOk="0" h="1308" w="6688">
                  <a:moveTo>
                    <a:pt x="91" y="0"/>
                  </a:moveTo>
                  <a:lnTo>
                    <a:pt x="0" y="152"/>
                  </a:lnTo>
                  <a:lnTo>
                    <a:pt x="0" y="1125"/>
                  </a:lnTo>
                  <a:lnTo>
                    <a:pt x="6566" y="1307"/>
                  </a:lnTo>
                  <a:cubicBezTo>
                    <a:pt x="6657" y="1307"/>
                    <a:pt x="6687" y="1246"/>
                    <a:pt x="6687" y="1185"/>
                  </a:cubicBezTo>
                  <a:lnTo>
                    <a:pt x="6687" y="122"/>
                  </a:lnTo>
                  <a:cubicBezTo>
                    <a:pt x="6687" y="61"/>
                    <a:pt x="6657" y="0"/>
                    <a:pt x="6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7"/>
            <p:cNvSpPr/>
            <p:nvPr/>
          </p:nvSpPr>
          <p:spPr>
            <a:xfrm>
              <a:off x="298678" y="4102584"/>
              <a:ext cx="218330" cy="42314"/>
            </a:xfrm>
            <a:custGeom>
              <a:rect b="b" l="l" r="r" t="t"/>
              <a:pathLst>
                <a:path extrusionOk="0" h="1308" w="6749">
                  <a:moveTo>
                    <a:pt x="3375" y="1"/>
                  </a:moveTo>
                  <a:cubicBezTo>
                    <a:pt x="1520" y="1"/>
                    <a:pt x="1" y="305"/>
                    <a:pt x="1" y="639"/>
                  </a:cubicBezTo>
                  <a:cubicBezTo>
                    <a:pt x="1" y="1004"/>
                    <a:pt x="1520" y="1308"/>
                    <a:pt x="3375" y="1308"/>
                  </a:cubicBezTo>
                  <a:cubicBezTo>
                    <a:pt x="5229" y="1308"/>
                    <a:pt x="6749" y="1004"/>
                    <a:pt x="6749" y="639"/>
                  </a:cubicBezTo>
                  <a:cubicBezTo>
                    <a:pt x="6749" y="305"/>
                    <a:pt x="5229" y="1"/>
                    <a:pt x="3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7"/>
            <p:cNvSpPr/>
            <p:nvPr/>
          </p:nvSpPr>
          <p:spPr>
            <a:xfrm>
              <a:off x="317377" y="4328751"/>
              <a:ext cx="186854" cy="37397"/>
            </a:xfrm>
            <a:custGeom>
              <a:rect b="b" l="l" r="r" t="t"/>
              <a:pathLst>
                <a:path extrusionOk="0" h="1156" w="5776">
                  <a:moveTo>
                    <a:pt x="2888" y="1"/>
                  </a:moveTo>
                  <a:cubicBezTo>
                    <a:pt x="1277" y="1"/>
                    <a:pt x="0" y="274"/>
                    <a:pt x="0" y="578"/>
                  </a:cubicBezTo>
                  <a:cubicBezTo>
                    <a:pt x="0" y="882"/>
                    <a:pt x="1277" y="1156"/>
                    <a:pt x="2888" y="1156"/>
                  </a:cubicBezTo>
                  <a:cubicBezTo>
                    <a:pt x="4468" y="1156"/>
                    <a:pt x="5775" y="882"/>
                    <a:pt x="5775" y="578"/>
                  </a:cubicBezTo>
                  <a:cubicBezTo>
                    <a:pt x="5775" y="274"/>
                    <a:pt x="4468" y="1"/>
                    <a:pt x="28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7"/>
            <p:cNvSpPr/>
            <p:nvPr/>
          </p:nvSpPr>
          <p:spPr>
            <a:xfrm>
              <a:off x="3301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7"/>
            <p:cNvSpPr/>
            <p:nvPr/>
          </p:nvSpPr>
          <p:spPr>
            <a:xfrm>
              <a:off x="376353" y="4152728"/>
              <a:ext cx="19701" cy="193744"/>
            </a:xfrm>
            <a:custGeom>
              <a:rect b="b" l="l" r="r" t="t"/>
              <a:pathLst>
                <a:path extrusionOk="0" h="5989" w="609">
                  <a:moveTo>
                    <a:pt x="305" y="1"/>
                  </a:moveTo>
                  <a:cubicBezTo>
                    <a:pt x="153" y="1"/>
                    <a:pt x="1" y="153"/>
                    <a:pt x="1" y="305"/>
                  </a:cubicBezTo>
                  <a:lnTo>
                    <a:pt x="1" y="5685"/>
                  </a:lnTo>
                  <a:cubicBezTo>
                    <a:pt x="1" y="5837"/>
                    <a:pt x="153" y="5989"/>
                    <a:pt x="305" y="5989"/>
                  </a:cubicBezTo>
                  <a:cubicBezTo>
                    <a:pt x="457" y="5989"/>
                    <a:pt x="609" y="5837"/>
                    <a:pt x="609" y="5685"/>
                  </a:cubicBezTo>
                  <a:lnTo>
                    <a:pt x="609" y="305"/>
                  </a:lnTo>
                  <a:cubicBezTo>
                    <a:pt x="609" y="153"/>
                    <a:pt x="457" y="1"/>
                    <a:pt x="3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7"/>
            <p:cNvSpPr/>
            <p:nvPr/>
          </p:nvSpPr>
          <p:spPr>
            <a:xfrm>
              <a:off x="471756" y="4146840"/>
              <a:ext cx="19701" cy="192741"/>
            </a:xfrm>
            <a:custGeom>
              <a:rect b="b" l="l" r="r" t="t"/>
              <a:pathLst>
                <a:path extrusionOk="0" h="5958" w="609">
                  <a:moveTo>
                    <a:pt x="304" y="0"/>
                  </a:moveTo>
                  <a:cubicBezTo>
                    <a:pt x="152" y="0"/>
                    <a:pt x="0" y="152"/>
                    <a:pt x="0" y="304"/>
                  </a:cubicBezTo>
                  <a:lnTo>
                    <a:pt x="0" y="5654"/>
                  </a:lnTo>
                  <a:cubicBezTo>
                    <a:pt x="0" y="5806"/>
                    <a:pt x="152" y="5958"/>
                    <a:pt x="304" y="5958"/>
                  </a:cubicBezTo>
                  <a:cubicBezTo>
                    <a:pt x="456" y="5958"/>
                    <a:pt x="608" y="5806"/>
                    <a:pt x="608" y="5654"/>
                  </a:cubicBezTo>
                  <a:lnTo>
                    <a:pt x="608" y="304"/>
                  </a:lnTo>
                  <a:cubicBezTo>
                    <a:pt x="608" y="152"/>
                    <a:pt x="456" y="0"/>
                    <a:pt x="3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7"/>
            <p:cNvSpPr/>
            <p:nvPr/>
          </p:nvSpPr>
          <p:spPr>
            <a:xfrm>
              <a:off x="426530" y="4152728"/>
              <a:ext cx="19701" cy="193744"/>
            </a:xfrm>
            <a:custGeom>
              <a:rect b="b" l="l" r="r" t="t"/>
              <a:pathLst>
                <a:path extrusionOk="0" h="5989" w="609">
                  <a:moveTo>
                    <a:pt x="304" y="1"/>
                  </a:moveTo>
                  <a:cubicBezTo>
                    <a:pt x="152" y="1"/>
                    <a:pt x="0" y="153"/>
                    <a:pt x="0" y="305"/>
                  </a:cubicBezTo>
                  <a:lnTo>
                    <a:pt x="0" y="5685"/>
                  </a:lnTo>
                  <a:cubicBezTo>
                    <a:pt x="30" y="5837"/>
                    <a:pt x="152" y="5989"/>
                    <a:pt x="304" y="5989"/>
                  </a:cubicBezTo>
                  <a:cubicBezTo>
                    <a:pt x="456" y="5989"/>
                    <a:pt x="608" y="5837"/>
                    <a:pt x="608" y="5685"/>
                  </a:cubicBezTo>
                  <a:lnTo>
                    <a:pt x="608" y="305"/>
                  </a:lnTo>
                  <a:cubicBezTo>
                    <a:pt x="608" y="153"/>
                    <a:pt x="456" y="1"/>
                    <a:pt x="3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7"/>
            <p:cNvSpPr/>
            <p:nvPr/>
          </p:nvSpPr>
          <p:spPr>
            <a:xfrm>
              <a:off x="314435" y="4070102"/>
              <a:ext cx="186854" cy="36426"/>
            </a:xfrm>
            <a:custGeom>
              <a:rect b="b" l="l" r="r" t="t"/>
              <a:pathLst>
                <a:path extrusionOk="0" h="1126" w="5776">
                  <a:moveTo>
                    <a:pt x="2888" y="1"/>
                  </a:moveTo>
                  <a:cubicBezTo>
                    <a:pt x="1277" y="1"/>
                    <a:pt x="1" y="244"/>
                    <a:pt x="1" y="548"/>
                  </a:cubicBezTo>
                  <a:cubicBezTo>
                    <a:pt x="1" y="882"/>
                    <a:pt x="1277" y="1126"/>
                    <a:pt x="2888" y="1126"/>
                  </a:cubicBezTo>
                  <a:cubicBezTo>
                    <a:pt x="4469" y="1126"/>
                    <a:pt x="5776" y="882"/>
                    <a:pt x="5776" y="548"/>
                  </a:cubicBezTo>
                  <a:cubicBezTo>
                    <a:pt x="5776" y="244"/>
                    <a:pt x="4469" y="1"/>
                    <a:pt x="28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7"/>
            <p:cNvSpPr/>
            <p:nvPr/>
          </p:nvSpPr>
          <p:spPr>
            <a:xfrm>
              <a:off x="402948" y="4072981"/>
              <a:ext cx="75731" cy="33547"/>
            </a:xfrm>
            <a:custGeom>
              <a:rect b="b" l="l" r="r" t="t"/>
              <a:pathLst>
                <a:path extrusionOk="0" h="1037" w="2341">
                  <a:moveTo>
                    <a:pt x="1286" y="1"/>
                  </a:moveTo>
                  <a:cubicBezTo>
                    <a:pt x="1168" y="1"/>
                    <a:pt x="1102" y="246"/>
                    <a:pt x="790" y="246"/>
                  </a:cubicBezTo>
                  <a:cubicBezTo>
                    <a:pt x="426" y="246"/>
                    <a:pt x="790" y="611"/>
                    <a:pt x="426" y="611"/>
                  </a:cubicBezTo>
                  <a:cubicBezTo>
                    <a:pt x="0" y="611"/>
                    <a:pt x="61" y="1037"/>
                    <a:pt x="61" y="1037"/>
                  </a:cubicBezTo>
                  <a:cubicBezTo>
                    <a:pt x="1338" y="1037"/>
                    <a:pt x="2341" y="824"/>
                    <a:pt x="2341" y="824"/>
                  </a:cubicBezTo>
                  <a:cubicBezTo>
                    <a:pt x="2341" y="824"/>
                    <a:pt x="2158" y="429"/>
                    <a:pt x="1976" y="429"/>
                  </a:cubicBezTo>
                  <a:cubicBezTo>
                    <a:pt x="1794" y="429"/>
                    <a:pt x="1794" y="429"/>
                    <a:pt x="1581" y="246"/>
                  </a:cubicBezTo>
                  <a:lnTo>
                    <a:pt x="1398" y="64"/>
                  </a:lnTo>
                  <a:cubicBezTo>
                    <a:pt x="1353" y="19"/>
                    <a:pt x="1318" y="1"/>
                    <a:pt x="1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7"/>
            <p:cNvSpPr/>
            <p:nvPr/>
          </p:nvSpPr>
          <p:spPr>
            <a:xfrm>
              <a:off x="321326" y="4087701"/>
              <a:ext cx="59136" cy="17857"/>
            </a:xfrm>
            <a:custGeom>
              <a:rect b="b" l="l" r="r" t="t"/>
              <a:pathLst>
                <a:path extrusionOk="0" h="552" w="1828">
                  <a:moveTo>
                    <a:pt x="366" y="1"/>
                  </a:moveTo>
                  <a:cubicBezTo>
                    <a:pt x="346" y="1"/>
                    <a:pt x="325" y="2"/>
                    <a:pt x="304" y="4"/>
                  </a:cubicBezTo>
                  <a:cubicBezTo>
                    <a:pt x="61" y="65"/>
                    <a:pt x="0" y="217"/>
                    <a:pt x="0" y="217"/>
                  </a:cubicBezTo>
                  <a:cubicBezTo>
                    <a:pt x="579" y="448"/>
                    <a:pt x="1763" y="542"/>
                    <a:pt x="1824" y="551"/>
                  </a:cubicBezTo>
                  <a:lnTo>
                    <a:pt x="1824" y="551"/>
                  </a:lnTo>
                  <a:lnTo>
                    <a:pt x="1733" y="369"/>
                  </a:lnTo>
                  <a:lnTo>
                    <a:pt x="1520" y="156"/>
                  </a:lnTo>
                  <a:cubicBezTo>
                    <a:pt x="1520" y="156"/>
                    <a:pt x="1520" y="1"/>
                    <a:pt x="1472" y="1"/>
                  </a:cubicBezTo>
                  <a:cubicBezTo>
                    <a:pt x="1468" y="1"/>
                    <a:pt x="1464" y="2"/>
                    <a:pt x="1459" y="4"/>
                  </a:cubicBezTo>
                  <a:cubicBezTo>
                    <a:pt x="1368" y="65"/>
                    <a:pt x="1155" y="156"/>
                    <a:pt x="973" y="156"/>
                  </a:cubicBezTo>
                  <a:cubicBezTo>
                    <a:pt x="777" y="156"/>
                    <a:pt x="606" y="1"/>
                    <a:pt x="366" y="1"/>
                  </a:cubicBezTo>
                  <a:close/>
                  <a:moveTo>
                    <a:pt x="1824" y="551"/>
                  </a:moveTo>
                  <a:lnTo>
                    <a:pt x="1824" y="551"/>
                  </a:lnTo>
                  <a:cubicBezTo>
                    <a:pt x="1827" y="551"/>
                    <a:pt x="1827" y="551"/>
                    <a:pt x="1824" y="55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7"/>
            <p:cNvSpPr/>
            <p:nvPr/>
          </p:nvSpPr>
          <p:spPr>
            <a:xfrm>
              <a:off x="358691" y="4074534"/>
              <a:ext cx="70814" cy="31024"/>
            </a:xfrm>
            <a:custGeom>
              <a:rect b="b" l="l" r="r" t="t"/>
              <a:pathLst>
                <a:path extrusionOk="0" h="959" w="2189">
                  <a:moveTo>
                    <a:pt x="1452" y="1"/>
                  </a:moveTo>
                  <a:cubicBezTo>
                    <a:pt x="1323" y="1"/>
                    <a:pt x="1171" y="46"/>
                    <a:pt x="973" y="137"/>
                  </a:cubicBezTo>
                  <a:cubicBezTo>
                    <a:pt x="608" y="350"/>
                    <a:pt x="578" y="563"/>
                    <a:pt x="578" y="563"/>
                  </a:cubicBezTo>
                  <a:cubicBezTo>
                    <a:pt x="578" y="563"/>
                    <a:pt x="0" y="958"/>
                    <a:pt x="608" y="958"/>
                  </a:cubicBezTo>
                  <a:lnTo>
                    <a:pt x="2189" y="958"/>
                  </a:lnTo>
                  <a:cubicBezTo>
                    <a:pt x="2189" y="958"/>
                    <a:pt x="2158" y="776"/>
                    <a:pt x="1976" y="776"/>
                  </a:cubicBezTo>
                  <a:cubicBezTo>
                    <a:pt x="1794" y="776"/>
                    <a:pt x="1976" y="350"/>
                    <a:pt x="1794" y="137"/>
                  </a:cubicBezTo>
                  <a:cubicBezTo>
                    <a:pt x="1687" y="46"/>
                    <a:pt x="1581" y="1"/>
                    <a:pt x="1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7"/>
            <p:cNvSpPr/>
            <p:nvPr/>
          </p:nvSpPr>
          <p:spPr>
            <a:xfrm>
              <a:off x="292790" y="4365890"/>
              <a:ext cx="230106" cy="44514"/>
            </a:xfrm>
            <a:custGeom>
              <a:rect b="b" l="l" r="r" t="t"/>
              <a:pathLst>
                <a:path extrusionOk="0" h="1376" w="7113">
                  <a:moveTo>
                    <a:pt x="3989" y="1"/>
                  </a:moveTo>
                  <a:cubicBezTo>
                    <a:pt x="3848" y="1"/>
                    <a:pt x="3703" y="3"/>
                    <a:pt x="3557" y="8"/>
                  </a:cubicBezTo>
                  <a:cubicBezTo>
                    <a:pt x="1581" y="8"/>
                    <a:pt x="0" y="312"/>
                    <a:pt x="0" y="676"/>
                  </a:cubicBezTo>
                  <a:cubicBezTo>
                    <a:pt x="0" y="1071"/>
                    <a:pt x="1581" y="1375"/>
                    <a:pt x="3557" y="1375"/>
                  </a:cubicBezTo>
                  <a:cubicBezTo>
                    <a:pt x="5532" y="1375"/>
                    <a:pt x="7113" y="1071"/>
                    <a:pt x="7113" y="676"/>
                  </a:cubicBezTo>
                  <a:cubicBezTo>
                    <a:pt x="7113" y="339"/>
                    <a:pt x="5758" y="1"/>
                    <a:pt x="3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3" name="Google Shape;3293;p37"/>
          <p:cNvSpPr txBox="1"/>
          <p:nvPr>
            <p:ph idx="1" type="subTitle"/>
          </p:nvPr>
        </p:nvSpPr>
        <p:spPr>
          <a:xfrm>
            <a:off x="2243900" y="3231925"/>
            <a:ext cx="4733100" cy="4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Done By: Team One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46"/>
          <p:cNvSpPr txBox="1"/>
          <p:nvPr>
            <p:ph type="title"/>
          </p:nvPr>
        </p:nvSpPr>
        <p:spPr>
          <a:xfrm>
            <a:off x="1076250" y="1021000"/>
            <a:ext cx="23106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460" name="Google Shape;3460;p46"/>
          <p:cNvSpPr txBox="1"/>
          <p:nvPr>
            <p:ph idx="1" type="subTitle"/>
          </p:nvPr>
        </p:nvSpPr>
        <p:spPr>
          <a:xfrm>
            <a:off x="1076250" y="1984094"/>
            <a:ext cx="25815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Navigate around the city using the controllers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Detailed controls provided in-game</a:t>
            </a:r>
            <a:endParaRPr sz="2000"/>
          </a:p>
        </p:txBody>
      </p:sp>
      <p:pic>
        <p:nvPicPr>
          <p:cNvPr id="3461" name="Google Shape;3461;p46"/>
          <p:cNvPicPr preferRelativeResize="0"/>
          <p:nvPr/>
        </p:nvPicPr>
        <p:blipFill>
          <a:blip r:embed="rId3">
            <a:alphaModFix/>
          </a:blip>
          <a:stretch>
            <a:fillRect/>
          </a:stretch>
        </p:blipFill>
        <p:spPr>
          <a:xfrm>
            <a:off x="5064925" y="152400"/>
            <a:ext cx="345177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sp>
        <p:nvSpPr>
          <p:cNvPr id="3466" name="Google Shape;3466;p47"/>
          <p:cNvSpPr txBox="1"/>
          <p:nvPr>
            <p:ph type="title"/>
          </p:nvPr>
        </p:nvSpPr>
        <p:spPr>
          <a:xfrm>
            <a:off x="5370750" y="945175"/>
            <a:ext cx="22878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467" name="Google Shape;3467;p47"/>
          <p:cNvSpPr txBox="1"/>
          <p:nvPr>
            <p:ph idx="1" type="subTitle"/>
          </p:nvPr>
        </p:nvSpPr>
        <p:spPr>
          <a:xfrm>
            <a:off x="5295150" y="1668150"/>
            <a:ext cx="37281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will be 3 types of recycling bins: Plastic, Metal and Paper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Take the trash to the right bin and throw it in.</a:t>
            </a:r>
            <a:endParaRPr sz="2000"/>
          </a:p>
          <a:p>
            <a:pPr indent="0" lvl="0" marL="0" rtl="0" algn="l">
              <a:spcBef>
                <a:spcPts val="0"/>
              </a:spcBef>
              <a:spcAft>
                <a:spcPts val="0"/>
              </a:spcAft>
              <a:buNone/>
            </a:pPr>
            <a:r>
              <a:t/>
            </a:r>
            <a:endParaRPr sz="2000"/>
          </a:p>
        </p:txBody>
      </p:sp>
      <p:sp>
        <p:nvSpPr>
          <p:cNvPr id="3468" name="Google Shape;3468;p47"/>
          <p:cNvSpPr txBox="1"/>
          <p:nvPr>
            <p:ph type="title"/>
          </p:nvPr>
        </p:nvSpPr>
        <p:spPr>
          <a:xfrm>
            <a:off x="672600" y="1668150"/>
            <a:ext cx="2310600" cy="11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0000"/>
                </a:solidFill>
              </a:rPr>
              <a:t>[Insert picture of bins]</a:t>
            </a:r>
            <a:endParaRPr>
              <a:solidFill>
                <a:srgbClr val="FF0000"/>
              </a:solidFill>
            </a:endParaRPr>
          </a:p>
        </p:txBody>
      </p:sp>
      <p:pic>
        <p:nvPicPr>
          <p:cNvPr id="3469" name="Google Shape;3469;p47"/>
          <p:cNvPicPr preferRelativeResize="0"/>
          <p:nvPr/>
        </p:nvPicPr>
        <p:blipFill>
          <a:blip r:embed="rId3">
            <a:alphaModFix/>
          </a:blip>
          <a:stretch>
            <a:fillRect/>
          </a:stretch>
        </p:blipFill>
        <p:spPr>
          <a:xfrm>
            <a:off x="173100" y="889775"/>
            <a:ext cx="4272099" cy="3363925"/>
          </a:xfrm>
          <a:prstGeom prst="rect">
            <a:avLst/>
          </a:prstGeom>
          <a:noFill/>
          <a:ln>
            <a:noFill/>
          </a:ln>
        </p:spPr>
      </p:pic>
      <p:pic>
        <p:nvPicPr>
          <p:cNvPr id="3470" name="Google Shape;3470;p47"/>
          <p:cNvPicPr preferRelativeResize="0"/>
          <p:nvPr/>
        </p:nvPicPr>
        <p:blipFill>
          <a:blip r:embed="rId4">
            <a:alphaModFix/>
          </a:blip>
          <a:stretch>
            <a:fillRect/>
          </a:stretch>
        </p:blipFill>
        <p:spPr>
          <a:xfrm>
            <a:off x="0" y="9976"/>
            <a:ext cx="914399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4" name="Shape 3474"/>
        <p:cNvGrpSpPr/>
        <p:nvPr/>
      </p:nvGrpSpPr>
      <p:grpSpPr>
        <a:xfrm>
          <a:off x="0" y="0"/>
          <a:ext cx="0" cy="0"/>
          <a:chOff x="0" y="0"/>
          <a:chExt cx="0" cy="0"/>
        </a:xfrm>
      </p:grpSpPr>
      <p:sp>
        <p:nvSpPr>
          <p:cNvPr id="3475" name="Google Shape;3475;p48"/>
          <p:cNvSpPr txBox="1"/>
          <p:nvPr>
            <p:ph type="title"/>
          </p:nvPr>
        </p:nvSpPr>
        <p:spPr>
          <a:xfrm>
            <a:off x="5370750" y="945175"/>
            <a:ext cx="22878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476" name="Google Shape;3476;p48"/>
          <p:cNvSpPr txBox="1"/>
          <p:nvPr>
            <p:ph idx="1" type="subTitle"/>
          </p:nvPr>
        </p:nvSpPr>
        <p:spPr>
          <a:xfrm>
            <a:off x="5295150" y="1668150"/>
            <a:ext cx="37281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will be 3 types of recycling bins: Plastic, Metal and Paper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Take the trash to the right bin and throw it in.</a:t>
            </a:r>
            <a:endParaRPr sz="2000"/>
          </a:p>
          <a:p>
            <a:pPr indent="0" lvl="0" marL="0" rtl="0" algn="l">
              <a:spcBef>
                <a:spcPts val="0"/>
              </a:spcBef>
              <a:spcAft>
                <a:spcPts val="0"/>
              </a:spcAft>
              <a:buNone/>
            </a:pPr>
            <a:r>
              <a:t/>
            </a:r>
            <a:endParaRPr sz="2000"/>
          </a:p>
        </p:txBody>
      </p:sp>
      <p:sp>
        <p:nvSpPr>
          <p:cNvPr id="3477" name="Google Shape;3477;p48"/>
          <p:cNvSpPr txBox="1"/>
          <p:nvPr>
            <p:ph type="title"/>
          </p:nvPr>
        </p:nvSpPr>
        <p:spPr>
          <a:xfrm>
            <a:off x="672600" y="1668150"/>
            <a:ext cx="2310600" cy="11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0000"/>
                </a:solidFill>
              </a:rPr>
              <a:t>[Insert picture of bins]</a:t>
            </a:r>
            <a:endParaRPr>
              <a:solidFill>
                <a:srgbClr val="FF0000"/>
              </a:solidFill>
            </a:endParaRPr>
          </a:p>
        </p:txBody>
      </p:sp>
      <p:pic>
        <p:nvPicPr>
          <p:cNvPr id="3478" name="Google Shape;3478;p48"/>
          <p:cNvPicPr preferRelativeResize="0"/>
          <p:nvPr/>
        </p:nvPicPr>
        <p:blipFill>
          <a:blip r:embed="rId3">
            <a:alphaModFix/>
          </a:blip>
          <a:stretch>
            <a:fillRect/>
          </a:stretch>
        </p:blipFill>
        <p:spPr>
          <a:xfrm>
            <a:off x="173100" y="889775"/>
            <a:ext cx="4272099" cy="3363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49"/>
          <p:cNvSpPr txBox="1"/>
          <p:nvPr>
            <p:ph type="title"/>
          </p:nvPr>
        </p:nvSpPr>
        <p:spPr>
          <a:xfrm>
            <a:off x="5370750" y="945175"/>
            <a:ext cx="22878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484" name="Google Shape;3484;p49"/>
          <p:cNvSpPr txBox="1"/>
          <p:nvPr>
            <p:ph idx="1" type="subTitle"/>
          </p:nvPr>
        </p:nvSpPr>
        <p:spPr>
          <a:xfrm>
            <a:off x="5295150" y="1668150"/>
            <a:ext cx="37281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will be 3 types of recycling bins: Plastic, Metal and Paper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Take the trash to the right bin and throw it in.</a:t>
            </a:r>
            <a:endParaRPr sz="2000"/>
          </a:p>
          <a:p>
            <a:pPr indent="0" lvl="0" marL="0" rtl="0" algn="l">
              <a:spcBef>
                <a:spcPts val="0"/>
              </a:spcBef>
              <a:spcAft>
                <a:spcPts val="0"/>
              </a:spcAft>
              <a:buNone/>
            </a:pPr>
            <a:r>
              <a:t/>
            </a:r>
            <a:endParaRPr sz="2000"/>
          </a:p>
        </p:txBody>
      </p:sp>
      <p:sp>
        <p:nvSpPr>
          <p:cNvPr id="3485" name="Google Shape;3485;p49"/>
          <p:cNvSpPr txBox="1"/>
          <p:nvPr>
            <p:ph type="title"/>
          </p:nvPr>
        </p:nvSpPr>
        <p:spPr>
          <a:xfrm>
            <a:off x="672600" y="1668150"/>
            <a:ext cx="2310600" cy="11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0000"/>
                </a:solidFill>
              </a:rPr>
              <a:t>[Insert picture of bins]</a:t>
            </a:r>
            <a:endParaRPr>
              <a:solidFill>
                <a:srgbClr val="FF0000"/>
              </a:solidFill>
            </a:endParaRPr>
          </a:p>
        </p:txBody>
      </p:sp>
      <p:pic>
        <p:nvPicPr>
          <p:cNvPr id="3486" name="Google Shape;3486;p49"/>
          <p:cNvPicPr preferRelativeResize="0"/>
          <p:nvPr/>
        </p:nvPicPr>
        <p:blipFill>
          <a:blip r:embed="rId3">
            <a:alphaModFix/>
          </a:blip>
          <a:stretch>
            <a:fillRect/>
          </a:stretch>
        </p:blipFill>
        <p:spPr>
          <a:xfrm>
            <a:off x="173100" y="889775"/>
            <a:ext cx="4272099" cy="3363925"/>
          </a:xfrm>
          <a:prstGeom prst="rect">
            <a:avLst/>
          </a:prstGeom>
          <a:noFill/>
          <a:ln>
            <a:noFill/>
          </a:ln>
        </p:spPr>
      </p:pic>
      <p:pic>
        <p:nvPicPr>
          <p:cNvPr id="3487" name="Google Shape;3487;p4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50"/>
          <p:cNvSpPr txBox="1"/>
          <p:nvPr>
            <p:ph type="title"/>
          </p:nvPr>
        </p:nvSpPr>
        <p:spPr>
          <a:xfrm>
            <a:off x="5370750" y="945175"/>
            <a:ext cx="22878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493" name="Google Shape;3493;p50"/>
          <p:cNvSpPr txBox="1"/>
          <p:nvPr>
            <p:ph idx="1" type="subTitle"/>
          </p:nvPr>
        </p:nvSpPr>
        <p:spPr>
          <a:xfrm>
            <a:off x="5295150" y="1668150"/>
            <a:ext cx="37281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will be 3 types of recycling bins: Plastic, Metal and Paper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Take the trash to the right bin and throw it in.</a:t>
            </a:r>
            <a:endParaRPr sz="2000"/>
          </a:p>
          <a:p>
            <a:pPr indent="0" lvl="0" marL="0" rtl="0" algn="l">
              <a:spcBef>
                <a:spcPts val="0"/>
              </a:spcBef>
              <a:spcAft>
                <a:spcPts val="0"/>
              </a:spcAft>
              <a:buNone/>
            </a:pPr>
            <a:r>
              <a:t/>
            </a:r>
            <a:endParaRPr sz="2000"/>
          </a:p>
        </p:txBody>
      </p:sp>
      <p:sp>
        <p:nvSpPr>
          <p:cNvPr id="3494" name="Google Shape;3494;p50"/>
          <p:cNvSpPr txBox="1"/>
          <p:nvPr>
            <p:ph type="title"/>
          </p:nvPr>
        </p:nvSpPr>
        <p:spPr>
          <a:xfrm>
            <a:off x="672600" y="1668150"/>
            <a:ext cx="2310600" cy="11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0000"/>
                </a:solidFill>
              </a:rPr>
              <a:t>[Insert picture of bins]</a:t>
            </a:r>
            <a:endParaRPr>
              <a:solidFill>
                <a:srgbClr val="FF0000"/>
              </a:solidFill>
            </a:endParaRPr>
          </a:p>
        </p:txBody>
      </p:sp>
      <p:pic>
        <p:nvPicPr>
          <p:cNvPr id="3495" name="Google Shape;3495;p50"/>
          <p:cNvPicPr preferRelativeResize="0"/>
          <p:nvPr/>
        </p:nvPicPr>
        <p:blipFill>
          <a:blip r:embed="rId3">
            <a:alphaModFix/>
          </a:blip>
          <a:stretch>
            <a:fillRect/>
          </a:stretch>
        </p:blipFill>
        <p:spPr>
          <a:xfrm>
            <a:off x="173100" y="889775"/>
            <a:ext cx="4272099" cy="3363925"/>
          </a:xfrm>
          <a:prstGeom prst="rect">
            <a:avLst/>
          </a:prstGeom>
          <a:noFill/>
          <a:ln>
            <a:noFill/>
          </a:ln>
        </p:spPr>
      </p:pic>
      <p:pic>
        <p:nvPicPr>
          <p:cNvPr id="3496" name="Google Shape;3496;p50"/>
          <p:cNvPicPr preferRelativeResize="0"/>
          <p:nvPr/>
        </p:nvPicPr>
        <p:blipFill>
          <a:blip r:embed="rId4">
            <a:alphaModFix/>
          </a:blip>
          <a:stretch>
            <a:fillRect/>
          </a:stretch>
        </p:blipFill>
        <p:spPr>
          <a:xfrm>
            <a:off x="0" y="-12"/>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51"/>
          <p:cNvSpPr txBox="1"/>
          <p:nvPr>
            <p:ph type="title"/>
          </p:nvPr>
        </p:nvSpPr>
        <p:spPr>
          <a:xfrm>
            <a:off x="5370750" y="945175"/>
            <a:ext cx="2287800" cy="11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Play</a:t>
            </a:r>
            <a:endParaRPr/>
          </a:p>
        </p:txBody>
      </p:sp>
      <p:sp>
        <p:nvSpPr>
          <p:cNvPr id="3502" name="Google Shape;3502;p51"/>
          <p:cNvSpPr txBox="1"/>
          <p:nvPr>
            <p:ph idx="1" type="subTitle"/>
          </p:nvPr>
        </p:nvSpPr>
        <p:spPr>
          <a:xfrm>
            <a:off x="5295150" y="1668150"/>
            <a:ext cx="3728100" cy="16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There will be 3 types of recycling bins: Plastic, Metal and Paper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Take the trash to the right bin and throw it in.</a:t>
            </a:r>
            <a:endParaRPr sz="2000"/>
          </a:p>
          <a:p>
            <a:pPr indent="0" lvl="0" marL="0" rtl="0" algn="l">
              <a:spcBef>
                <a:spcPts val="0"/>
              </a:spcBef>
              <a:spcAft>
                <a:spcPts val="0"/>
              </a:spcAft>
              <a:buNone/>
            </a:pPr>
            <a:r>
              <a:t/>
            </a:r>
            <a:endParaRPr sz="2000"/>
          </a:p>
        </p:txBody>
      </p:sp>
      <p:sp>
        <p:nvSpPr>
          <p:cNvPr id="3503" name="Google Shape;3503;p51"/>
          <p:cNvSpPr txBox="1"/>
          <p:nvPr>
            <p:ph type="title"/>
          </p:nvPr>
        </p:nvSpPr>
        <p:spPr>
          <a:xfrm>
            <a:off x="672600" y="1668150"/>
            <a:ext cx="2310600" cy="1197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0000"/>
                </a:solidFill>
              </a:rPr>
              <a:t>[Insert picture of bins]</a:t>
            </a:r>
            <a:endParaRPr>
              <a:solidFill>
                <a:srgbClr val="FF0000"/>
              </a:solidFill>
            </a:endParaRPr>
          </a:p>
        </p:txBody>
      </p:sp>
      <p:pic>
        <p:nvPicPr>
          <p:cNvPr id="3504" name="Google Shape;3504;p51"/>
          <p:cNvPicPr preferRelativeResize="0"/>
          <p:nvPr/>
        </p:nvPicPr>
        <p:blipFill>
          <a:blip r:embed="rId3">
            <a:alphaModFix/>
          </a:blip>
          <a:stretch>
            <a:fillRect/>
          </a:stretch>
        </p:blipFill>
        <p:spPr>
          <a:xfrm>
            <a:off x="173100" y="889775"/>
            <a:ext cx="4272099" cy="3363925"/>
          </a:xfrm>
          <a:prstGeom prst="rect">
            <a:avLst/>
          </a:prstGeom>
          <a:noFill/>
          <a:ln>
            <a:noFill/>
          </a:ln>
        </p:spPr>
      </p:pic>
      <p:pic>
        <p:nvPicPr>
          <p:cNvPr id="3505" name="Google Shape;3505;p51"/>
          <p:cNvPicPr preferRelativeResize="0"/>
          <p:nvPr/>
        </p:nvPicPr>
        <p:blipFill>
          <a:blip r:embed="rId4">
            <a:alphaModFix/>
          </a:blip>
          <a:stretch>
            <a:fillRect/>
          </a:stretch>
        </p:blipFill>
        <p:spPr>
          <a:xfrm>
            <a:off x="0" y="-12"/>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52"/>
          <p:cNvSpPr txBox="1"/>
          <p:nvPr>
            <p:ph idx="4294967295"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Scoring System</a:t>
            </a:r>
            <a:endParaRPr/>
          </a:p>
        </p:txBody>
      </p:sp>
      <p:sp>
        <p:nvSpPr>
          <p:cNvPr id="3511" name="Google Shape;3511;p52"/>
          <p:cNvSpPr txBox="1"/>
          <p:nvPr>
            <p:ph idx="4294967295" type="subTitle"/>
          </p:nvPr>
        </p:nvSpPr>
        <p:spPr>
          <a:xfrm>
            <a:off x="1326150" y="1390550"/>
            <a:ext cx="7103700" cy="20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osis"/>
                <a:ea typeface="Dosis"/>
                <a:cs typeface="Dosis"/>
                <a:sym typeface="Dosis"/>
              </a:rPr>
              <a:t>Starts with </a:t>
            </a:r>
            <a:r>
              <a:rPr b="1" lang="en" sz="1600">
                <a:latin typeface="Dosis"/>
                <a:ea typeface="Dosis"/>
                <a:cs typeface="Dosis"/>
                <a:sym typeface="Dosis"/>
              </a:rPr>
              <a:t>0 points</a:t>
            </a:r>
            <a:r>
              <a:rPr lang="en" sz="1600">
                <a:latin typeface="Dosis"/>
                <a:ea typeface="Dosis"/>
                <a:cs typeface="Dosis"/>
                <a:sym typeface="Dosis"/>
              </a:rPr>
              <a:t> and given a time limit of </a:t>
            </a:r>
            <a:r>
              <a:rPr b="1" lang="en" sz="1600">
                <a:latin typeface="Dosis"/>
                <a:ea typeface="Dosis"/>
                <a:cs typeface="Dosis"/>
                <a:sym typeface="Dosis"/>
              </a:rPr>
              <a:t>5 mins</a:t>
            </a:r>
            <a:endParaRPr b="1" sz="1600">
              <a:latin typeface="Dosis"/>
              <a:ea typeface="Dosis"/>
              <a:cs typeface="Dosis"/>
              <a:sym typeface="Dosis"/>
            </a:endParaRPr>
          </a:p>
          <a:p>
            <a:pPr indent="-330200" lvl="0" marL="457200" rtl="0" algn="l">
              <a:spcBef>
                <a:spcPts val="1200"/>
              </a:spcBef>
              <a:spcAft>
                <a:spcPts val="0"/>
              </a:spcAft>
              <a:buSzPts val="1600"/>
              <a:buFont typeface="Dosis"/>
              <a:buChar char="-"/>
            </a:pPr>
            <a:r>
              <a:rPr b="1" lang="en" sz="1600">
                <a:latin typeface="Dosis"/>
                <a:ea typeface="Dosis"/>
                <a:cs typeface="Dosis"/>
                <a:sym typeface="Dosis"/>
              </a:rPr>
              <a:t>Gain 10 points</a:t>
            </a:r>
            <a:r>
              <a:rPr lang="en" sz="1600">
                <a:latin typeface="Dosis"/>
                <a:ea typeface="Dosis"/>
                <a:cs typeface="Dosis"/>
                <a:sym typeface="Dosis"/>
              </a:rPr>
              <a:t> for every trash disposed </a:t>
            </a:r>
            <a:r>
              <a:rPr b="1" lang="en" sz="1600">
                <a:latin typeface="Dosis"/>
                <a:ea typeface="Dosis"/>
                <a:cs typeface="Dosis"/>
                <a:sym typeface="Dosis"/>
              </a:rPr>
              <a:t>correctly</a:t>
            </a:r>
            <a:endParaRPr b="1" sz="1600">
              <a:latin typeface="Dosis"/>
              <a:ea typeface="Dosis"/>
              <a:cs typeface="Dosis"/>
              <a:sym typeface="Dosis"/>
            </a:endParaRPr>
          </a:p>
          <a:p>
            <a:pPr indent="-330200" lvl="0" marL="457200" rtl="0" algn="l">
              <a:spcBef>
                <a:spcPts val="0"/>
              </a:spcBef>
              <a:spcAft>
                <a:spcPts val="0"/>
              </a:spcAft>
              <a:buSzPts val="1600"/>
              <a:buFont typeface="Dosis"/>
              <a:buChar char="-"/>
            </a:pPr>
            <a:r>
              <a:rPr b="1" lang="en" sz="1600">
                <a:latin typeface="Dosis"/>
                <a:ea typeface="Dosis"/>
                <a:cs typeface="Dosis"/>
                <a:sym typeface="Dosis"/>
              </a:rPr>
              <a:t>Gain 20 points </a:t>
            </a:r>
            <a:r>
              <a:rPr lang="en" sz="1600">
                <a:latin typeface="Dosis"/>
                <a:ea typeface="Dosis"/>
                <a:cs typeface="Dosis"/>
                <a:sym typeface="Dosis"/>
              </a:rPr>
              <a:t>for every</a:t>
            </a:r>
            <a:r>
              <a:rPr b="1" lang="en" sz="1600">
                <a:latin typeface="Dosis"/>
                <a:ea typeface="Dosis"/>
                <a:cs typeface="Dosis"/>
                <a:sym typeface="Dosis"/>
              </a:rPr>
              <a:t> flower planted</a:t>
            </a:r>
            <a:endParaRPr b="1" sz="1600">
              <a:latin typeface="Dosis"/>
              <a:ea typeface="Dosis"/>
              <a:cs typeface="Dosis"/>
              <a:sym typeface="Dosis"/>
            </a:endParaRPr>
          </a:p>
          <a:p>
            <a:pPr indent="-330200" lvl="0" marL="457200" rtl="0" algn="l">
              <a:spcBef>
                <a:spcPts val="0"/>
              </a:spcBef>
              <a:spcAft>
                <a:spcPts val="0"/>
              </a:spcAft>
              <a:buSzPts val="1600"/>
              <a:buFont typeface="Dosis"/>
              <a:buChar char="-"/>
            </a:pPr>
            <a:r>
              <a:rPr b="1" lang="en" sz="1600">
                <a:latin typeface="Dosis"/>
                <a:ea typeface="Dosis"/>
                <a:cs typeface="Dosis"/>
                <a:sym typeface="Dosis"/>
              </a:rPr>
              <a:t>Lose 10 points</a:t>
            </a:r>
            <a:r>
              <a:rPr lang="en" sz="1600">
                <a:latin typeface="Dosis"/>
                <a:ea typeface="Dosis"/>
                <a:cs typeface="Dosis"/>
                <a:sym typeface="Dosis"/>
              </a:rPr>
              <a:t> for every trash disposed </a:t>
            </a:r>
            <a:r>
              <a:rPr b="1" lang="en" sz="1600">
                <a:latin typeface="Dosis"/>
                <a:ea typeface="Dosis"/>
                <a:cs typeface="Dosis"/>
                <a:sym typeface="Dosis"/>
              </a:rPr>
              <a:t>incorrectly</a:t>
            </a:r>
            <a:endParaRPr b="1" sz="1600">
              <a:latin typeface="Dosis"/>
              <a:ea typeface="Dosis"/>
              <a:cs typeface="Dosis"/>
              <a:sym typeface="Dosis"/>
            </a:endParaRPr>
          </a:p>
          <a:p>
            <a:pPr indent="0" lvl="0" marL="0" rtl="0" algn="l">
              <a:spcBef>
                <a:spcPts val="1200"/>
              </a:spcBef>
              <a:spcAft>
                <a:spcPts val="0"/>
              </a:spcAft>
              <a:buNone/>
            </a:pPr>
            <a:r>
              <a:rPr lang="en" sz="1600">
                <a:latin typeface="Dosis"/>
                <a:ea typeface="Dosis"/>
                <a:cs typeface="Dosis"/>
                <a:sym typeface="Dosis"/>
              </a:rPr>
              <a:t>Game ends when the </a:t>
            </a:r>
            <a:r>
              <a:rPr b="1" lang="en" sz="1600">
                <a:latin typeface="Dosis"/>
                <a:ea typeface="Dosis"/>
                <a:cs typeface="Dosis"/>
                <a:sym typeface="Dosis"/>
              </a:rPr>
              <a:t>time limit is up</a:t>
            </a:r>
            <a:endParaRPr b="1" sz="1600">
              <a:latin typeface="Dosis"/>
              <a:ea typeface="Dosis"/>
              <a:cs typeface="Dosis"/>
              <a:sym typeface="Dosis"/>
            </a:endParaRPr>
          </a:p>
          <a:p>
            <a:pPr indent="0" lvl="0" marL="0" rtl="0" algn="l">
              <a:spcBef>
                <a:spcPts val="1200"/>
              </a:spcBef>
              <a:spcAft>
                <a:spcPts val="1200"/>
              </a:spcAft>
              <a:buNone/>
            </a:pPr>
            <a:r>
              <a:rPr lang="en" sz="1600">
                <a:latin typeface="Dosis"/>
                <a:ea typeface="Dosis"/>
                <a:cs typeface="Dosis"/>
                <a:sym typeface="Dosis"/>
              </a:rPr>
              <a:t>Player wins by accumulating </a:t>
            </a:r>
            <a:r>
              <a:rPr b="1" lang="en" sz="1600">
                <a:latin typeface="Dosis"/>
                <a:ea typeface="Dosis"/>
                <a:cs typeface="Dosis"/>
                <a:sym typeface="Dosis"/>
              </a:rPr>
              <a:t>200 points</a:t>
            </a:r>
            <a:r>
              <a:rPr lang="en" sz="1600">
                <a:latin typeface="Dosis"/>
                <a:ea typeface="Dosis"/>
                <a:cs typeface="Dosis"/>
                <a:sym typeface="Dosis"/>
              </a:rPr>
              <a:t> before </a:t>
            </a:r>
            <a:r>
              <a:rPr lang="en" sz="1600">
                <a:latin typeface="Dosis"/>
                <a:ea typeface="Dosis"/>
                <a:cs typeface="Dosis"/>
                <a:sym typeface="Dosis"/>
              </a:rPr>
              <a:t>the</a:t>
            </a:r>
            <a:r>
              <a:rPr lang="en" sz="1600">
                <a:latin typeface="Dosis"/>
                <a:ea typeface="Dosis"/>
                <a:cs typeface="Dosis"/>
                <a:sym typeface="Dosis"/>
              </a:rPr>
              <a:t> time limit is up</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5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 &amp; Creativity</a:t>
            </a:r>
            <a:endParaRPr/>
          </a:p>
        </p:txBody>
      </p:sp>
      <p:sp>
        <p:nvSpPr>
          <p:cNvPr id="3517" name="Google Shape;3517;p53"/>
          <p:cNvSpPr/>
          <p:nvPr/>
        </p:nvSpPr>
        <p:spPr>
          <a:xfrm>
            <a:off x="1204275" y="1299463"/>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txBox="1"/>
          <p:nvPr/>
        </p:nvSpPr>
        <p:spPr>
          <a:xfrm>
            <a:off x="1152975" y="2672850"/>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01</a:t>
            </a:r>
            <a:endParaRPr sz="2600">
              <a:solidFill>
                <a:schemeClr val="dk1"/>
              </a:solidFill>
              <a:latin typeface="Do Hyeon"/>
              <a:ea typeface="Do Hyeon"/>
              <a:cs typeface="Do Hyeon"/>
              <a:sym typeface="Do Hyeon"/>
            </a:endParaRPr>
          </a:p>
        </p:txBody>
      </p:sp>
      <p:cxnSp>
        <p:nvCxnSpPr>
          <p:cNvPr id="3519" name="Google Shape;3519;p53"/>
          <p:cNvCxnSpPr/>
          <p:nvPr/>
        </p:nvCxnSpPr>
        <p:spPr>
          <a:xfrm>
            <a:off x="742950" y="2405025"/>
            <a:ext cx="7677300" cy="0"/>
          </a:xfrm>
          <a:prstGeom prst="straightConnector1">
            <a:avLst/>
          </a:prstGeom>
          <a:noFill/>
          <a:ln cap="flat" cmpd="sng" w="19050">
            <a:solidFill>
              <a:schemeClr val="dk1"/>
            </a:solidFill>
            <a:prstDash val="solid"/>
            <a:round/>
            <a:headEnd len="med" w="med" type="none"/>
            <a:tailEnd len="med" w="med" type="none"/>
          </a:ln>
        </p:spPr>
      </p:cxnSp>
      <p:cxnSp>
        <p:nvCxnSpPr>
          <p:cNvPr id="3520" name="Google Shape;3520;p53"/>
          <p:cNvCxnSpPr>
            <a:stCxn id="3517" idx="4"/>
            <a:endCxn id="3518" idx="0"/>
          </p:cNvCxnSpPr>
          <p:nvPr/>
        </p:nvCxnSpPr>
        <p:spPr>
          <a:xfrm>
            <a:off x="1658625" y="2208163"/>
            <a:ext cx="0" cy="464700"/>
          </a:xfrm>
          <a:prstGeom prst="straightConnector1">
            <a:avLst/>
          </a:prstGeom>
          <a:noFill/>
          <a:ln cap="flat" cmpd="sng" w="19050">
            <a:solidFill>
              <a:schemeClr val="dk1"/>
            </a:solidFill>
            <a:prstDash val="solid"/>
            <a:round/>
            <a:headEnd len="med" w="med" type="none"/>
            <a:tailEnd len="med" w="med" type="none"/>
          </a:ln>
        </p:spPr>
      </p:cxnSp>
      <p:sp>
        <p:nvSpPr>
          <p:cNvPr id="3521" name="Google Shape;3521;p53"/>
          <p:cNvSpPr/>
          <p:nvPr/>
        </p:nvSpPr>
        <p:spPr>
          <a:xfrm>
            <a:off x="3152925" y="1299463"/>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txBox="1"/>
          <p:nvPr/>
        </p:nvSpPr>
        <p:spPr>
          <a:xfrm>
            <a:off x="3101625" y="2672850"/>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02</a:t>
            </a:r>
            <a:endParaRPr sz="2600">
              <a:solidFill>
                <a:schemeClr val="dk1"/>
              </a:solidFill>
              <a:latin typeface="Do Hyeon"/>
              <a:ea typeface="Do Hyeon"/>
              <a:cs typeface="Do Hyeon"/>
              <a:sym typeface="Do Hyeon"/>
            </a:endParaRPr>
          </a:p>
        </p:txBody>
      </p:sp>
      <p:sp>
        <p:nvSpPr>
          <p:cNvPr id="3523" name="Google Shape;3523;p53"/>
          <p:cNvSpPr txBox="1"/>
          <p:nvPr/>
        </p:nvSpPr>
        <p:spPr>
          <a:xfrm>
            <a:off x="2743275" y="3681725"/>
            <a:ext cx="17280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Dosis Medium"/>
              <a:ea typeface="Dosis Medium"/>
              <a:cs typeface="Dosis Medium"/>
              <a:sym typeface="Dosis Medium"/>
            </a:endParaRPr>
          </a:p>
        </p:txBody>
      </p:sp>
      <p:sp>
        <p:nvSpPr>
          <p:cNvPr id="3524" name="Google Shape;3524;p53"/>
          <p:cNvSpPr/>
          <p:nvPr/>
        </p:nvSpPr>
        <p:spPr>
          <a:xfrm>
            <a:off x="5101575" y="1299438"/>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txBox="1"/>
          <p:nvPr/>
        </p:nvSpPr>
        <p:spPr>
          <a:xfrm>
            <a:off x="5050275" y="2672850"/>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03</a:t>
            </a:r>
            <a:endParaRPr sz="2600">
              <a:solidFill>
                <a:schemeClr val="dk1"/>
              </a:solidFill>
              <a:latin typeface="Do Hyeon"/>
              <a:ea typeface="Do Hyeon"/>
              <a:cs typeface="Do Hyeon"/>
              <a:sym typeface="Do Hyeon"/>
            </a:endParaRPr>
          </a:p>
        </p:txBody>
      </p:sp>
      <p:sp>
        <p:nvSpPr>
          <p:cNvPr id="3526" name="Google Shape;3526;p53"/>
          <p:cNvSpPr txBox="1"/>
          <p:nvPr/>
        </p:nvSpPr>
        <p:spPr>
          <a:xfrm>
            <a:off x="4691925" y="3681725"/>
            <a:ext cx="17280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Dosis Medium"/>
              <a:ea typeface="Dosis Medium"/>
              <a:cs typeface="Dosis Medium"/>
              <a:sym typeface="Dosis Medium"/>
            </a:endParaRPr>
          </a:p>
        </p:txBody>
      </p:sp>
      <p:sp>
        <p:nvSpPr>
          <p:cNvPr id="3527" name="Google Shape;3527;p53"/>
          <p:cNvSpPr/>
          <p:nvPr/>
        </p:nvSpPr>
        <p:spPr>
          <a:xfrm>
            <a:off x="7050225" y="1299463"/>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txBox="1"/>
          <p:nvPr/>
        </p:nvSpPr>
        <p:spPr>
          <a:xfrm>
            <a:off x="6998925" y="2672850"/>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04</a:t>
            </a:r>
            <a:endParaRPr sz="2600">
              <a:solidFill>
                <a:schemeClr val="dk1"/>
              </a:solidFill>
              <a:latin typeface="Do Hyeon"/>
              <a:ea typeface="Do Hyeon"/>
              <a:cs typeface="Do Hyeon"/>
              <a:sym typeface="Do Hyeon"/>
            </a:endParaRPr>
          </a:p>
        </p:txBody>
      </p:sp>
      <p:cxnSp>
        <p:nvCxnSpPr>
          <p:cNvPr id="3529" name="Google Shape;3529;p53"/>
          <p:cNvCxnSpPr>
            <a:stCxn id="3521" idx="4"/>
            <a:endCxn id="3522" idx="0"/>
          </p:cNvCxnSpPr>
          <p:nvPr/>
        </p:nvCxnSpPr>
        <p:spPr>
          <a:xfrm>
            <a:off x="3607275" y="2208163"/>
            <a:ext cx="0" cy="464700"/>
          </a:xfrm>
          <a:prstGeom prst="straightConnector1">
            <a:avLst/>
          </a:prstGeom>
          <a:noFill/>
          <a:ln cap="flat" cmpd="sng" w="19050">
            <a:solidFill>
              <a:schemeClr val="dk1"/>
            </a:solidFill>
            <a:prstDash val="solid"/>
            <a:round/>
            <a:headEnd len="med" w="med" type="none"/>
            <a:tailEnd len="med" w="med" type="none"/>
          </a:ln>
        </p:spPr>
      </p:cxnSp>
      <p:cxnSp>
        <p:nvCxnSpPr>
          <p:cNvPr id="3530" name="Google Shape;3530;p53"/>
          <p:cNvCxnSpPr>
            <a:stCxn id="3524" idx="4"/>
            <a:endCxn id="3525" idx="0"/>
          </p:cNvCxnSpPr>
          <p:nvPr/>
        </p:nvCxnSpPr>
        <p:spPr>
          <a:xfrm>
            <a:off x="5555925" y="2208138"/>
            <a:ext cx="0" cy="464700"/>
          </a:xfrm>
          <a:prstGeom prst="straightConnector1">
            <a:avLst/>
          </a:prstGeom>
          <a:noFill/>
          <a:ln cap="flat" cmpd="sng" w="19050">
            <a:solidFill>
              <a:schemeClr val="dk1"/>
            </a:solidFill>
            <a:prstDash val="solid"/>
            <a:round/>
            <a:headEnd len="med" w="med" type="none"/>
            <a:tailEnd len="med" w="med" type="none"/>
          </a:ln>
        </p:spPr>
      </p:cxnSp>
      <p:cxnSp>
        <p:nvCxnSpPr>
          <p:cNvPr id="3531" name="Google Shape;3531;p53"/>
          <p:cNvCxnSpPr>
            <a:stCxn id="3527" idx="4"/>
            <a:endCxn id="3528" idx="0"/>
          </p:cNvCxnSpPr>
          <p:nvPr/>
        </p:nvCxnSpPr>
        <p:spPr>
          <a:xfrm>
            <a:off x="7504575" y="2208163"/>
            <a:ext cx="0" cy="464700"/>
          </a:xfrm>
          <a:prstGeom prst="straightConnector1">
            <a:avLst/>
          </a:prstGeom>
          <a:noFill/>
          <a:ln cap="flat" cmpd="sng" w="19050">
            <a:solidFill>
              <a:schemeClr val="dk1"/>
            </a:solidFill>
            <a:prstDash val="solid"/>
            <a:round/>
            <a:headEnd len="med" w="med" type="none"/>
            <a:tailEnd len="med" w="med" type="none"/>
          </a:ln>
        </p:spPr>
      </p:cxnSp>
      <p:sp>
        <p:nvSpPr>
          <p:cNvPr id="3532" name="Google Shape;3532;p53"/>
          <p:cNvSpPr txBox="1"/>
          <p:nvPr/>
        </p:nvSpPr>
        <p:spPr>
          <a:xfrm>
            <a:off x="713325" y="3208400"/>
            <a:ext cx="18906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Rain, Smoke &amp; Lighting reflects Environment Change</a:t>
            </a:r>
            <a:endParaRPr sz="2100">
              <a:solidFill>
                <a:schemeClr val="dk1"/>
              </a:solidFill>
              <a:latin typeface="Do Hyeon"/>
              <a:ea typeface="Do Hyeon"/>
              <a:cs typeface="Do Hyeon"/>
              <a:sym typeface="Do Hyeon"/>
            </a:endParaRPr>
          </a:p>
        </p:txBody>
      </p:sp>
      <p:sp>
        <p:nvSpPr>
          <p:cNvPr id="3533" name="Google Shape;3533;p53"/>
          <p:cNvSpPr txBox="1"/>
          <p:nvPr/>
        </p:nvSpPr>
        <p:spPr>
          <a:xfrm>
            <a:off x="2743275" y="3208391"/>
            <a:ext cx="17280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Interactable Objects (Plastic, Paper &amp; Metal)</a:t>
            </a:r>
            <a:endParaRPr sz="2100">
              <a:solidFill>
                <a:schemeClr val="dk1"/>
              </a:solidFill>
              <a:latin typeface="Do Hyeon"/>
              <a:ea typeface="Do Hyeon"/>
              <a:cs typeface="Do Hyeon"/>
              <a:sym typeface="Do Hyeon"/>
            </a:endParaRPr>
          </a:p>
        </p:txBody>
      </p:sp>
      <p:sp>
        <p:nvSpPr>
          <p:cNvPr id="3534" name="Google Shape;3534;p53"/>
          <p:cNvSpPr txBox="1"/>
          <p:nvPr/>
        </p:nvSpPr>
        <p:spPr>
          <a:xfrm>
            <a:off x="4691925" y="3208391"/>
            <a:ext cx="17280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Planting to beautify city</a:t>
            </a:r>
            <a:endParaRPr sz="2100">
              <a:solidFill>
                <a:schemeClr val="dk1"/>
              </a:solidFill>
              <a:latin typeface="Do Hyeon"/>
              <a:ea typeface="Do Hyeon"/>
              <a:cs typeface="Do Hyeon"/>
              <a:sym typeface="Do Hyeon"/>
            </a:endParaRPr>
          </a:p>
        </p:txBody>
      </p:sp>
      <p:sp>
        <p:nvSpPr>
          <p:cNvPr id="3535" name="Google Shape;3535;p53"/>
          <p:cNvSpPr txBox="1"/>
          <p:nvPr/>
        </p:nvSpPr>
        <p:spPr>
          <a:xfrm>
            <a:off x="6640575" y="3208391"/>
            <a:ext cx="17280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Open Closed Principle &amp; Liskov Substitution Principle</a:t>
            </a:r>
            <a:endParaRPr sz="2100">
              <a:solidFill>
                <a:schemeClr val="dk1"/>
              </a:solidFill>
              <a:latin typeface="Do Hyeon"/>
              <a:ea typeface="Do Hyeon"/>
              <a:cs typeface="Do Hyeon"/>
              <a:sym typeface="Do Hyeon"/>
            </a:endParaRPr>
          </a:p>
        </p:txBody>
      </p:sp>
      <p:grpSp>
        <p:nvGrpSpPr>
          <p:cNvPr id="3536" name="Google Shape;3536;p53"/>
          <p:cNvGrpSpPr/>
          <p:nvPr/>
        </p:nvGrpSpPr>
        <p:grpSpPr>
          <a:xfrm>
            <a:off x="1421584" y="1521570"/>
            <a:ext cx="474081" cy="464486"/>
            <a:chOff x="6800479" y="1955949"/>
            <a:chExt cx="501939" cy="491780"/>
          </a:xfrm>
        </p:grpSpPr>
        <p:sp>
          <p:nvSpPr>
            <p:cNvPr id="3537" name="Google Shape;3537;p53"/>
            <p:cNvSpPr/>
            <p:nvPr/>
          </p:nvSpPr>
          <p:spPr>
            <a:xfrm>
              <a:off x="6907981" y="2271477"/>
              <a:ext cx="55364" cy="77069"/>
            </a:xfrm>
            <a:custGeom>
              <a:rect b="b" l="l" r="r" t="t"/>
              <a:pathLst>
                <a:path extrusionOk="0" h="3391" w="2436">
                  <a:moveTo>
                    <a:pt x="1218" y="1"/>
                  </a:moveTo>
                  <a:cubicBezTo>
                    <a:pt x="1218" y="1"/>
                    <a:pt x="0" y="1300"/>
                    <a:pt x="0" y="2173"/>
                  </a:cubicBezTo>
                  <a:cubicBezTo>
                    <a:pt x="0" y="2842"/>
                    <a:pt x="548" y="3390"/>
                    <a:pt x="1218" y="3390"/>
                  </a:cubicBezTo>
                  <a:cubicBezTo>
                    <a:pt x="1888" y="3390"/>
                    <a:pt x="2436" y="2842"/>
                    <a:pt x="2436" y="2173"/>
                  </a:cubicBezTo>
                  <a:cubicBezTo>
                    <a:pt x="2436" y="1300"/>
                    <a:pt x="1218" y="1"/>
                    <a:pt x="1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7028369" y="2271477"/>
              <a:ext cx="55387" cy="77069"/>
            </a:xfrm>
            <a:custGeom>
              <a:rect b="b" l="l" r="r" t="t"/>
              <a:pathLst>
                <a:path extrusionOk="0" h="3391" w="2437">
                  <a:moveTo>
                    <a:pt x="1219" y="1"/>
                  </a:moveTo>
                  <a:cubicBezTo>
                    <a:pt x="1219" y="1"/>
                    <a:pt x="1" y="1300"/>
                    <a:pt x="1" y="2173"/>
                  </a:cubicBezTo>
                  <a:cubicBezTo>
                    <a:pt x="1" y="2842"/>
                    <a:pt x="549" y="3390"/>
                    <a:pt x="1219" y="3390"/>
                  </a:cubicBezTo>
                  <a:cubicBezTo>
                    <a:pt x="1888" y="3390"/>
                    <a:pt x="2436" y="2842"/>
                    <a:pt x="2436" y="2173"/>
                  </a:cubicBezTo>
                  <a:cubicBezTo>
                    <a:pt x="2436" y="1300"/>
                    <a:pt x="1219" y="1"/>
                    <a:pt x="12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7148780" y="2271477"/>
              <a:ext cx="55387" cy="77069"/>
            </a:xfrm>
            <a:custGeom>
              <a:rect b="b" l="l" r="r" t="t"/>
              <a:pathLst>
                <a:path extrusionOk="0" h="3391" w="2437">
                  <a:moveTo>
                    <a:pt x="1218" y="1"/>
                  </a:moveTo>
                  <a:cubicBezTo>
                    <a:pt x="1218" y="1"/>
                    <a:pt x="0" y="1300"/>
                    <a:pt x="0" y="2173"/>
                  </a:cubicBezTo>
                  <a:cubicBezTo>
                    <a:pt x="0" y="2842"/>
                    <a:pt x="548" y="3390"/>
                    <a:pt x="1218" y="3390"/>
                  </a:cubicBezTo>
                  <a:cubicBezTo>
                    <a:pt x="1888" y="3390"/>
                    <a:pt x="2436" y="2842"/>
                    <a:pt x="2436" y="2173"/>
                  </a:cubicBezTo>
                  <a:cubicBezTo>
                    <a:pt x="2436" y="1300"/>
                    <a:pt x="1218" y="1"/>
                    <a:pt x="1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6907981" y="2271477"/>
              <a:ext cx="37387" cy="77069"/>
            </a:xfrm>
            <a:custGeom>
              <a:rect b="b" l="l" r="r" t="t"/>
              <a:pathLst>
                <a:path extrusionOk="0" h="3391" w="1645">
                  <a:moveTo>
                    <a:pt x="1218" y="1"/>
                  </a:moveTo>
                  <a:cubicBezTo>
                    <a:pt x="1218" y="1"/>
                    <a:pt x="0" y="1300"/>
                    <a:pt x="0" y="2173"/>
                  </a:cubicBezTo>
                  <a:cubicBezTo>
                    <a:pt x="0" y="2842"/>
                    <a:pt x="548" y="3390"/>
                    <a:pt x="1218" y="3390"/>
                  </a:cubicBezTo>
                  <a:cubicBezTo>
                    <a:pt x="1380" y="3390"/>
                    <a:pt x="1522" y="3350"/>
                    <a:pt x="1644" y="3309"/>
                  </a:cubicBezTo>
                  <a:cubicBezTo>
                    <a:pt x="1177" y="3147"/>
                    <a:pt x="853" y="2700"/>
                    <a:pt x="853" y="2173"/>
                  </a:cubicBezTo>
                  <a:cubicBezTo>
                    <a:pt x="853" y="1645"/>
                    <a:pt x="1299" y="955"/>
                    <a:pt x="1644" y="508"/>
                  </a:cubicBezTo>
                  <a:cubicBezTo>
                    <a:pt x="1421" y="204"/>
                    <a:pt x="1218"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7028369" y="2271477"/>
              <a:ext cx="37387" cy="77069"/>
            </a:xfrm>
            <a:custGeom>
              <a:rect b="b" l="l" r="r" t="t"/>
              <a:pathLst>
                <a:path extrusionOk="0" h="3391" w="1645">
                  <a:moveTo>
                    <a:pt x="1219" y="1"/>
                  </a:moveTo>
                  <a:cubicBezTo>
                    <a:pt x="1219" y="1"/>
                    <a:pt x="1" y="1300"/>
                    <a:pt x="1" y="2173"/>
                  </a:cubicBezTo>
                  <a:cubicBezTo>
                    <a:pt x="1" y="2842"/>
                    <a:pt x="549" y="3390"/>
                    <a:pt x="1219" y="3390"/>
                  </a:cubicBezTo>
                  <a:cubicBezTo>
                    <a:pt x="1381" y="3390"/>
                    <a:pt x="1523" y="3350"/>
                    <a:pt x="1645" y="3309"/>
                  </a:cubicBezTo>
                  <a:cubicBezTo>
                    <a:pt x="1178" y="3147"/>
                    <a:pt x="853" y="2700"/>
                    <a:pt x="853" y="2173"/>
                  </a:cubicBezTo>
                  <a:cubicBezTo>
                    <a:pt x="853" y="1645"/>
                    <a:pt x="1300" y="955"/>
                    <a:pt x="1645" y="508"/>
                  </a:cubicBezTo>
                  <a:cubicBezTo>
                    <a:pt x="1422" y="204"/>
                    <a:pt x="1219" y="1"/>
                    <a:pt x="1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7148780" y="2271477"/>
              <a:ext cx="37387" cy="77069"/>
            </a:xfrm>
            <a:custGeom>
              <a:rect b="b" l="l" r="r" t="t"/>
              <a:pathLst>
                <a:path extrusionOk="0" h="3391" w="1645">
                  <a:moveTo>
                    <a:pt x="1218" y="1"/>
                  </a:moveTo>
                  <a:cubicBezTo>
                    <a:pt x="1218" y="1"/>
                    <a:pt x="0" y="1300"/>
                    <a:pt x="0" y="2173"/>
                  </a:cubicBezTo>
                  <a:cubicBezTo>
                    <a:pt x="0" y="2842"/>
                    <a:pt x="548" y="3390"/>
                    <a:pt x="1218" y="3390"/>
                  </a:cubicBezTo>
                  <a:cubicBezTo>
                    <a:pt x="1360" y="3390"/>
                    <a:pt x="1523" y="3350"/>
                    <a:pt x="1644" y="3309"/>
                  </a:cubicBezTo>
                  <a:cubicBezTo>
                    <a:pt x="1178" y="3147"/>
                    <a:pt x="853" y="2700"/>
                    <a:pt x="853" y="2173"/>
                  </a:cubicBezTo>
                  <a:cubicBezTo>
                    <a:pt x="853" y="1645"/>
                    <a:pt x="1299" y="955"/>
                    <a:pt x="1644" y="508"/>
                  </a:cubicBezTo>
                  <a:cubicBezTo>
                    <a:pt x="1421" y="204"/>
                    <a:pt x="1218"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6968413" y="2363751"/>
              <a:ext cx="55364" cy="77046"/>
            </a:xfrm>
            <a:custGeom>
              <a:rect b="b" l="l" r="r" t="t"/>
              <a:pathLst>
                <a:path extrusionOk="0" h="3390" w="2436">
                  <a:moveTo>
                    <a:pt x="1218" y="0"/>
                  </a:moveTo>
                  <a:cubicBezTo>
                    <a:pt x="1218" y="0"/>
                    <a:pt x="0" y="1299"/>
                    <a:pt x="0" y="2172"/>
                  </a:cubicBezTo>
                  <a:cubicBezTo>
                    <a:pt x="0" y="2842"/>
                    <a:pt x="548" y="3390"/>
                    <a:pt x="1218" y="3390"/>
                  </a:cubicBezTo>
                  <a:cubicBezTo>
                    <a:pt x="1888" y="3390"/>
                    <a:pt x="2436" y="2842"/>
                    <a:pt x="2436" y="2172"/>
                  </a:cubicBezTo>
                  <a:cubicBezTo>
                    <a:pt x="2436" y="1299"/>
                    <a:pt x="1218" y="0"/>
                    <a:pt x="1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7088802" y="2363751"/>
              <a:ext cx="55387" cy="77046"/>
            </a:xfrm>
            <a:custGeom>
              <a:rect b="b" l="l" r="r" t="t"/>
              <a:pathLst>
                <a:path extrusionOk="0" h="3390" w="2437">
                  <a:moveTo>
                    <a:pt x="1219" y="0"/>
                  </a:moveTo>
                  <a:cubicBezTo>
                    <a:pt x="1219" y="0"/>
                    <a:pt x="1" y="1299"/>
                    <a:pt x="1" y="2172"/>
                  </a:cubicBezTo>
                  <a:cubicBezTo>
                    <a:pt x="1" y="2842"/>
                    <a:pt x="549" y="3390"/>
                    <a:pt x="1219" y="3390"/>
                  </a:cubicBezTo>
                  <a:cubicBezTo>
                    <a:pt x="1888" y="3390"/>
                    <a:pt x="2436" y="2842"/>
                    <a:pt x="2436" y="2172"/>
                  </a:cubicBezTo>
                  <a:cubicBezTo>
                    <a:pt x="2436" y="1299"/>
                    <a:pt x="1219" y="0"/>
                    <a:pt x="1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6968413" y="2363751"/>
              <a:ext cx="37387" cy="77046"/>
            </a:xfrm>
            <a:custGeom>
              <a:rect b="b" l="l" r="r" t="t"/>
              <a:pathLst>
                <a:path extrusionOk="0" h="3390" w="1645">
                  <a:moveTo>
                    <a:pt x="1218" y="0"/>
                  </a:moveTo>
                  <a:cubicBezTo>
                    <a:pt x="1218" y="0"/>
                    <a:pt x="0" y="1299"/>
                    <a:pt x="0" y="2172"/>
                  </a:cubicBezTo>
                  <a:cubicBezTo>
                    <a:pt x="0" y="2842"/>
                    <a:pt x="548" y="3390"/>
                    <a:pt x="1218" y="3390"/>
                  </a:cubicBezTo>
                  <a:cubicBezTo>
                    <a:pt x="1360" y="3390"/>
                    <a:pt x="1502" y="3349"/>
                    <a:pt x="1644" y="3309"/>
                  </a:cubicBezTo>
                  <a:cubicBezTo>
                    <a:pt x="1177" y="3146"/>
                    <a:pt x="832" y="2700"/>
                    <a:pt x="832" y="2172"/>
                  </a:cubicBezTo>
                  <a:cubicBezTo>
                    <a:pt x="832" y="1644"/>
                    <a:pt x="1279" y="954"/>
                    <a:pt x="1644" y="508"/>
                  </a:cubicBezTo>
                  <a:cubicBezTo>
                    <a:pt x="1401" y="203"/>
                    <a:pt x="1218" y="0"/>
                    <a:pt x="1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7088802" y="2363751"/>
              <a:ext cx="37387" cy="77046"/>
            </a:xfrm>
            <a:custGeom>
              <a:rect b="b" l="l" r="r" t="t"/>
              <a:pathLst>
                <a:path extrusionOk="0" h="3390" w="1645">
                  <a:moveTo>
                    <a:pt x="1219" y="0"/>
                  </a:moveTo>
                  <a:cubicBezTo>
                    <a:pt x="1219" y="0"/>
                    <a:pt x="1" y="1299"/>
                    <a:pt x="1" y="2172"/>
                  </a:cubicBezTo>
                  <a:cubicBezTo>
                    <a:pt x="1" y="2842"/>
                    <a:pt x="549" y="3390"/>
                    <a:pt x="1219" y="3390"/>
                  </a:cubicBezTo>
                  <a:cubicBezTo>
                    <a:pt x="1361" y="3390"/>
                    <a:pt x="1503" y="3349"/>
                    <a:pt x="1645" y="3309"/>
                  </a:cubicBezTo>
                  <a:cubicBezTo>
                    <a:pt x="1178" y="3146"/>
                    <a:pt x="833" y="2700"/>
                    <a:pt x="833" y="2172"/>
                  </a:cubicBezTo>
                  <a:cubicBezTo>
                    <a:pt x="833" y="1644"/>
                    <a:pt x="1279" y="954"/>
                    <a:pt x="1645" y="508"/>
                  </a:cubicBezTo>
                  <a:cubicBezTo>
                    <a:pt x="1401" y="203"/>
                    <a:pt x="1219" y="0"/>
                    <a:pt x="1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6817093" y="1962858"/>
              <a:ext cx="477937" cy="271730"/>
            </a:xfrm>
            <a:custGeom>
              <a:rect b="b" l="l" r="r" t="t"/>
              <a:pathLst>
                <a:path extrusionOk="0" h="11956" w="21029">
                  <a:moveTo>
                    <a:pt x="10413" y="1"/>
                  </a:moveTo>
                  <a:cubicBezTo>
                    <a:pt x="7957" y="1"/>
                    <a:pt x="5826" y="1503"/>
                    <a:pt x="4912" y="3634"/>
                  </a:cubicBezTo>
                  <a:cubicBezTo>
                    <a:pt x="4689" y="3593"/>
                    <a:pt x="4446" y="3573"/>
                    <a:pt x="4202" y="3573"/>
                  </a:cubicBezTo>
                  <a:cubicBezTo>
                    <a:pt x="1888" y="3573"/>
                    <a:pt x="0" y="5440"/>
                    <a:pt x="0" y="7775"/>
                  </a:cubicBezTo>
                  <a:cubicBezTo>
                    <a:pt x="0" y="10089"/>
                    <a:pt x="1888" y="11956"/>
                    <a:pt x="4202" y="11956"/>
                  </a:cubicBezTo>
                  <a:lnTo>
                    <a:pt x="17822" y="11956"/>
                  </a:lnTo>
                  <a:cubicBezTo>
                    <a:pt x="19588" y="11956"/>
                    <a:pt x="21029" y="10535"/>
                    <a:pt x="21029" y="8749"/>
                  </a:cubicBezTo>
                  <a:cubicBezTo>
                    <a:pt x="21029" y="6983"/>
                    <a:pt x="19588" y="5562"/>
                    <a:pt x="17822" y="5562"/>
                  </a:cubicBezTo>
                  <a:lnTo>
                    <a:pt x="16381" y="5562"/>
                  </a:lnTo>
                  <a:cubicBezTo>
                    <a:pt x="16157" y="2457"/>
                    <a:pt x="13580" y="1"/>
                    <a:pt x="10413" y="1"/>
                  </a:cubicBezTo>
                  <a:close/>
                </a:path>
              </a:pathLst>
            </a:custGeom>
            <a:solidFill>
              <a:srgbClr val="E7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6817093" y="1962858"/>
              <a:ext cx="260662" cy="271730"/>
            </a:xfrm>
            <a:custGeom>
              <a:rect b="b" l="l" r="r" t="t"/>
              <a:pathLst>
                <a:path extrusionOk="0" h="11956" w="11469">
                  <a:moveTo>
                    <a:pt x="10413" y="1"/>
                  </a:moveTo>
                  <a:cubicBezTo>
                    <a:pt x="7957" y="1"/>
                    <a:pt x="5826" y="1503"/>
                    <a:pt x="4912" y="3634"/>
                  </a:cubicBezTo>
                  <a:cubicBezTo>
                    <a:pt x="4689" y="3593"/>
                    <a:pt x="4446" y="3573"/>
                    <a:pt x="4202" y="3573"/>
                  </a:cubicBezTo>
                  <a:cubicBezTo>
                    <a:pt x="1888" y="3573"/>
                    <a:pt x="0" y="5440"/>
                    <a:pt x="0" y="7775"/>
                  </a:cubicBezTo>
                  <a:cubicBezTo>
                    <a:pt x="0" y="10089"/>
                    <a:pt x="1888" y="11956"/>
                    <a:pt x="4202" y="11956"/>
                  </a:cubicBezTo>
                  <a:lnTo>
                    <a:pt x="6313" y="11956"/>
                  </a:lnTo>
                  <a:cubicBezTo>
                    <a:pt x="3999" y="11956"/>
                    <a:pt x="2132" y="10089"/>
                    <a:pt x="2132" y="7775"/>
                  </a:cubicBezTo>
                  <a:cubicBezTo>
                    <a:pt x="2132" y="5440"/>
                    <a:pt x="3999" y="3573"/>
                    <a:pt x="6313" y="3573"/>
                  </a:cubicBezTo>
                  <a:cubicBezTo>
                    <a:pt x="6557" y="3573"/>
                    <a:pt x="6800" y="3593"/>
                    <a:pt x="7044" y="3634"/>
                  </a:cubicBezTo>
                  <a:cubicBezTo>
                    <a:pt x="7815" y="1807"/>
                    <a:pt x="9479" y="447"/>
                    <a:pt x="11469" y="102"/>
                  </a:cubicBezTo>
                  <a:cubicBezTo>
                    <a:pt x="11144" y="41"/>
                    <a:pt x="10778" y="1"/>
                    <a:pt x="10413" y="1"/>
                  </a:cubicBezTo>
                  <a:close/>
                </a:path>
              </a:pathLst>
            </a:custGeom>
            <a:solidFill>
              <a:srgbClr val="D5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6901049" y="2263977"/>
              <a:ext cx="69683" cy="91478"/>
            </a:xfrm>
            <a:custGeom>
              <a:rect b="b" l="l" r="r" t="t"/>
              <a:pathLst>
                <a:path extrusionOk="0" h="4025" w="3066">
                  <a:moveTo>
                    <a:pt x="1523" y="818"/>
                  </a:moveTo>
                  <a:cubicBezTo>
                    <a:pt x="1909" y="1264"/>
                    <a:pt x="2436" y="2015"/>
                    <a:pt x="2436" y="2503"/>
                  </a:cubicBezTo>
                  <a:cubicBezTo>
                    <a:pt x="2436" y="2990"/>
                    <a:pt x="2030" y="3396"/>
                    <a:pt x="1523" y="3396"/>
                  </a:cubicBezTo>
                  <a:cubicBezTo>
                    <a:pt x="1036" y="3396"/>
                    <a:pt x="630" y="2990"/>
                    <a:pt x="630" y="2503"/>
                  </a:cubicBezTo>
                  <a:cubicBezTo>
                    <a:pt x="630" y="2015"/>
                    <a:pt x="1158" y="1264"/>
                    <a:pt x="1523" y="818"/>
                  </a:cubicBezTo>
                  <a:close/>
                  <a:moveTo>
                    <a:pt x="1525" y="1"/>
                  </a:moveTo>
                  <a:cubicBezTo>
                    <a:pt x="1447" y="1"/>
                    <a:pt x="1371" y="36"/>
                    <a:pt x="1300" y="107"/>
                  </a:cubicBezTo>
                  <a:cubicBezTo>
                    <a:pt x="1158" y="250"/>
                    <a:pt x="1" y="1528"/>
                    <a:pt x="1" y="2503"/>
                  </a:cubicBezTo>
                  <a:cubicBezTo>
                    <a:pt x="1" y="3355"/>
                    <a:pt x="691" y="4025"/>
                    <a:pt x="1523" y="4025"/>
                  </a:cubicBezTo>
                  <a:cubicBezTo>
                    <a:pt x="2375" y="4025"/>
                    <a:pt x="3066" y="3355"/>
                    <a:pt x="3066" y="2503"/>
                  </a:cubicBezTo>
                  <a:cubicBezTo>
                    <a:pt x="3066" y="1528"/>
                    <a:pt x="1888" y="250"/>
                    <a:pt x="1766" y="107"/>
                  </a:cubicBezTo>
                  <a:cubicBezTo>
                    <a:pt x="1685" y="36"/>
                    <a:pt x="1604" y="1"/>
                    <a:pt x="1525"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7021460" y="2263977"/>
              <a:ext cx="69683" cy="91478"/>
            </a:xfrm>
            <a:custGeom>
              <a:rect b="b" l="l" r="r" t="t"/>
              <a:pathLst>
                <a:path extrusionOk="0" h="4025" w="3066">
                  <a:moveTo>
                    <a:pt x="1523" y="818"/>
                  </a:moveTo>
                  <a:cubicBezTo>
                    <a:pt x="1888" y="1264"/>
                    <a:pt x="2436" y="2015"/>
                    <a:pt x="2436" y="2503"/>
                  </a:cubicBezTo>
                  <a:cubicBezTo>
                    <a:pt x="2436" y="2990"/>
                    <a:pt x="2030" y="3396"/>
                    <a:pt x="1523" y="3396"/>
                  </a:cubicBezTo>
                  <a:cubicBezTo>
                    <a:pt x="1035" y="3396"/>
                    <a:pt x="629" y="2990"/>
                    <a:pt x="629" y="2503"/>
                  </a:cubicBezTo>
                  <a:cubicBezTo>
                    <a:pt x="629" y="2015"/>
                    <a:pt x="1157" y="1264"/>
                    <a:pt x="1523" y="818"/>
                  </a:cubicBezTo>
                  <a:close/>
                  <a:moveTo>
                    <a:pt x="1525" y="1"/>
                  </a:moveTo>
                  <a:cubicBezTo>
                    <a:pt x="1446" y="1"/>
                    <a:pt x="1370" y="36"/>
                    <a:pt x="1299" y="107"/>
                  </a:cubicBezTo>
                  <a:cubicBezTo>
                    <a:pt x="1157" y="250"/>
                    <a:pt x="0" y="1528"/>
                    <a:pt x="0" y="2503"/>
                  </a:cubicBezTo>
                  <a:cubicBezTo>
                    <a:pt x="0" y="3355"/>
                    <a:pt x="690" y="4025"/>
                    <a:pt x="1523" y="4025"/>
                  </a:cubicBezTo>
                  <a:cubicBezTo>
                    <a:pt x="2375" y="4025"/>
                    <a:pt x="3065" y="3355"/>
                    <a:pt x="3065" y="2503"/>
                  </a:cubicBezTo>
                  <a:cubicBezTo>
                    <a:pt x="3065" y="1528"/>
                    <a:pt x="1888" y="250"/>
                    <a:pt x="1766" y="107"/>
                  </a:cubicBezTo>
                  <a:cubicBezTo>
                    <a:pt x="1685" y="36"/>
                    <a:pt x="1604" y="1"/>
                    <a:pt x="1525"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7141848" y="2263977"/>
              <a:ext cx="69683" cy="91478"/>
            </a:xfrm>
            <a:custGeom>
              <a:rect b="b" l="l" r="r" t="t"/>
              <a:pathLst>
                <a:path extrusionOk="0" h="4025" w="3066">
                  <a:moveTo>
                    <a:pt x="1523" y="818"/>
                  </a:moveTo>
                  <a:cubicBezTo>
                    <a:pt x="1889" y="1244"/>
                    <a:pt x="2437" y="2015"/>
                    <a:pt x="2437" y="2503"/>
                  </a:cubicBezTo>
                  <a:cubicBezTo>
                    <a:pt x="2437" y="2990"/>
                    <a:pt x="2031" y="3396"/>
                    <a:pt x="1523" y="3396"/>
                  </a:cubicBezTo>
                  <a:cubicBezTo>
                    <a:pt x="1036" y="3396"/>
                    <a:pt x="630" y="2990"/>
                    <a:pt x="630" y="2503"/>
                  </a:cubicBezTo>
                  <a:cubicBezTo>
                    <a:pt x="630" y="2015"/>
                    <a:pt x="1158" y="1264"/>
                    <a:pt x="1523" y="818"/>
                  </a:cubicBezTo>
                  <a:close/>
                  <a:moveTo>
                    <a:pt x="1526" y="1"/>
                  </a:moveTo>
                  <a:cubicBezTo>
                    <a:pt x="1447" y="1"/>
                    <a:pt x="1371" y="36"/>
                    <a:pt x="1300" y="107"/>
                  </a:cubicBezTo>
                  <a:cubicBezTo>
                    <a:pt x="1158" y="250"/>
                    <a:pt x="1" y="1528"/>
                    <a:pt x="1" y="2503"/>
                  </a:cubicBezTo>
                  <a:cubicBezTo>
                    <a:pt x="1" y="3355"/>
                    <a:pt x="671" y="4025"/>
                    <a:pt x="1523" y="4025"/>
                  </a:cubicBezTo>
                  <a:cubicBezTo>
                    <a:pt x="2376" y="4025"/>
                    <a:pt x="3066" y="3355"/>
                    <a:pt x="3066" y="2503"/>
                  </a:cubicBezTo>
                  <a:cubicBezTo>
                    <a:pt x="3066" y="1528"/>
                    <a:pt x="1889" y="250"/>
                    <a:pt x="1767" y="107"/>
                  </a:cubicBezTo>
                  <a:cubicBezTo>
                    <a:pt x="1686" y="36"/>
                    <a:pt x="1604" y="1"/>
                    <a:pt x="1526"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6961027" y="2356251"/>
              <a:ext cx="69683" cy="91478"/>
            </a:xfrm>
            <a:custGeom>
              <a:rect b="b" l="l" r="r" t="t"/>
              <a:pathLst>
                <a:path extrusionOk="0" h="4025" w="3066">
                  <a:moveTo>
                    <a:pt x="1543" y="797"/>
                  </a:moveTo>
                  <a:cubicBezTo>
                    <a:pt x="1908" y="1244"/>
                    <a:pt x="2436" y="2015"/>
                    <a:pt x="2436" y="2502"/>
                  </a:cubicBezTo>
                  <a:cubicBezTo>
                    <a:pt x="2436" y="2989"/>
                    <a:pt x="2030" y="3395"/>
                    <a:pt x="1543" y="3395"/>
                  </a:cubicBezTo>
                  <a:cubicBezTo>
                    <a:pt x="1035" y="3395"/>
                    <a:pt x="629" y="2989"/>
                    <a:pt x="629" y="2502"/>
                  </a:cubicBezTo>
                  <a:cubicBezTo>
                    <a:pt x="629" y="2015"/>
                    <a:pt x="1157" y="1264"/>
                    <a:pt x="1543" y="797"/>
                  </a:cubicBezTo>
                  <a:close/>
                  <a:moveTo>
                    <a:pt x="1540" y="0"/>
                  </a:moveTo>
                  <a:cubicBezTo>
                    <a:pt x="1462" y="0"/>
                    <a:pt x="1380" y="36"/>
                    <a:pt x="1299" y="107"/>
                  </a:cubicBezTo>
                  <a:cubicBezTo>
                    <a:pt x="1178" y="249"/>
                    <a:pt x="0" y="1528"/>
                    <a:pt x="0" y="2502"/>
                  </a:cubicBezTo>
                  <a:cubicBezTo>
                    <a:pt x="0" y="3334"/>
                    <a:pt x="690" y="4024"/>
                    <a:pt x="1543" y="4024"/>
                  </a:cubicBezTo>
                  <a:cubicBezTo>
                    <a:pt x="2375" y="4024"/>
                    <a:pt x="3065" y="3334"/>
                    <a:pt x="3065" y="2502"/>
                  </a:cubicBezTo>
                  <a:cubicBezTo>
                    <a:pt x="3065" y="1528"/>
                    <a:pt x="1908" y="249"/>
                    <a:pt x="1766" y="107"/>
                  </a:cubicBezTo>
                  <a:cubicBezTo>
                    <a:pt x="1695" y="36"/>
                    <a:pt x="1619" y="0"/>
                    <a:pt x="1540"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7081415" y="2356251"/>
              <a:ext cx="69683" cy="91478"/>
            </a:xfrm>
            <a:custGeom>
              <a:rect b="b" l="l" r="r" t="t"/>
              <a:pathLst>
                <a:path extrusionOk="0" h="4025" w="3066">
                  <a:moveTo>
                    <a:pt x="1544" y="797"/>
                  </a:moveTo>
                  <a:cubicBezTo>
                    <a:pt x="1909" y="1264"/>
                    <a:pt x="2437" y="2015"/>
                    <a:pt x="2437" y="2502"/>
                  </a:cubicBezTo>
                  <a:cubicBezTo>
                    <a:pt x="2437" y="2989"/>
                    <a:pt x="2031" y="3395"/>
                    <a:pt x="1544" y="3395"/>
                  </a:cubicBezTo>
                  <a:cubicBezTo>
                    <a:pt x="1036" y="3395"/>
                    <a:pt x="630" y="2989"/>
                    <a:pt x="630" y="2502"/>
                  </a:cubicBezTo>
                  <a:cubicBezTo>
                    <a:pt x="630" y="1995"/>
                    <a:pt x="1158" y="1264"/>
                    <a:pt x="1544" y="797"/>
                  </a:cubicBezTo>
                  <a:close/>
                  <a:moveTo>
                    <a:pt x="1533" y="0"/>
                  </a:moveTo>
                  <a:cubicBezTo>
                    <a:pt x="1457" y="0"/>
                    <a:pt x="1381" y="36"/>
                    <a:pt x="1300" y="107"/>
                  </a:cubicBezTo>
                  <a:cubicBezTo>
                    <a:pt x="1178" y="249"/>
                    <a:pt x="1" y="1528"/>
                    <a:pt x="1" y="2502"/>
                  </a:cubicBezTo>
                  <a:cubicBezTo>
                    <a:pt x="1" y="3334"/>
                    <a:pt x="691" y="4024"/>
                    <a:pt x="1544" y="4024"/>
                  </a:cubicBezTo>
                  <a:cubicBezTo>
                    <a:pt x="2376" y="4024"/>
                    <a:pt x="3066" y="3334"/>
                    <a:pt x="3066" y="2502"/>
                  </a:cubicBezTo>
                  <a:cubicBezTo>
                    <a:pt x="3066" y="1528"/>
                    <a:pt x="1909" y="249"/>
                    <a:pt x="1767" y="107"/>
                  </a:cubicBezTo>
                  <a:cubicBezTo>
                    <a:pt x="1686" y="36"/>
                    <a:pt x="1610" y="0"/>
                    <a:pt x="1533"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6822161" y="1955949"/>
              <a:ext cx="334026" cy="142138"/>
            </a:xfrm>
            <a:custGeom>
              <a:rect b="b" l="l" r="r" t="t"/>
              <a:pathLst>
                <a:path extrusionOk="0" h="6254" w="14697">
                  <a:moveTo>
                    <a:pt x="10190" y="0"/>
                  </a:moveTo>
                  <a:cubicBezTo>
                    <a:pt x="7754" y="0"/>
                    <a:pt x="5542" y="1401"/>
                    <a:pt x="4507" y="3593"/>
                  </a:cubicBezTo>
                  <a:cubicBezTo>
                    <a:pt x="4324" y="3573"/>
                    <a:pt x="4162" y="3552"/>
                    <a:pt x="3979" y="3552"/>
                  </a:cubicBezTo>
                  <a:cubicBezTo>
                    <a:pt x="2396" y="3552"/>
                    <a:pt x="894" y="4405"/>
                    <a:pt x="102" y="5785"/>
                  </a:cubicBezTo>
                  <a:cubicBezTo>
                    <a:pt x="1" y="5927"/>
                    <a:pt x="41" y="6130"/>
                    <a:pt x="204" y="6211"/>
                  </a:cubicBezTo>
                  <a:cubicBezTo>
                    <a:pt x="275" y="6241"/>
                    <a:pt x="338" y="6253"/>
                    <a:pt x="392" y="6253"/>
                  </a:cubicBezTo>
                  <a:cubicBezTo>
                    <a:pt x="523" y="6253"/>
                    <a:pt x="607" y="6182"/>
                    <a:pt x="650" y="6110"/>
                  </a:cubicBezTo>
                  <a:cubicBezTo>
                    <a:pt x="1340" y="4933"/>
                    <a:pt x="2619" y="4202"/>
                    <a:pt x="3979" y="4202"/>
                  </a:cubicBezTo>
                  <a:cubicBezTo>
                    <a:pt x="4202" y="4202"/>
                    <a:pt x="4426" y="4222"/>
                    <a:pt x="4649" y="4242"/>
                  </a:cubicBezTo>
                  <a:cubicBezTo>
                    <a:pt x="4674" y="4249"/>
                    <a:pt x="4698" y="4253"/>
                    <a:pt x="4723" y="4253"/>
                  </a:cubicBezTo>
                  <a:cubicBezTo>
                    <a:pt x="4838" y="4253"/>
                    <a:pt x="4944" y="4177"/>
                    <a:pt x="4994" y="4060"/>
                  </a:cubicBezTo>
                  <a:cubicBezTo>
                    <a:pt x="5887" y="1969"/>
                    <a:pt x="7937" y="629"/>
                    <a:pt x="10190" y="629"/>
                  </a:cubicBezTo>
                  <a:cubicBezTo>
                    <a:pt x="11672" y="629"/>
                    <a:pt x="13052" y="1198"/>
                    <a:pt x="14128" y="2213"/>
                  </a:cubicBezTo>
                  <a:cubicBezTo>
                    <a:pt x="14186" y="2271"/>
                    <a:pt x="14264" y="2302"/>
                    <a:pt x="14342" y="2302"/>
                  </a:cubicBezTo>
                  <a:cubicBezTo>
                    <a:pt x="14426" y="2302"/>
                    <a:pt x="14511" y="2266"/>
                    <a:pt x="14574" y="2192"/>
                  </a:cubicBezTo>
                  <a:cubicBezTo>
                    <a:pt x="14696" y="2071"/>
                    <a:pt x="14696" y="1868"/>
                    <a:pt x="14554" y="1746"/>
                  </a:cubicBezTo>
                  <a:cubicBezTo>
                    <a:pt x="13377" y="609"/>
                    <a:pt x="11834" y="0"/>
                    <a:pt x="10190"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6800479" y="2115043"/>
              <a:ext cx="203457" cy="126933"/>
            </a:xfrm>
            <a:custGeom>
              <a:rect b="b" l="l" r="r" t="t"/>
              <a:pathLst>
                <a:path extrusionOk="0" h="5585" w="8952">
                  <a:moveTo>
                    <a:pt x="828" y="0"/>
                  </a:moveTo>
                  <a:cubicBezTo>
                    <a:pt x="664" y="0"/>
                    <a:pt x="525" y="100"/>
                    <a:pt x="488" y="267"/>
                  </a:cubicBezTo>
                  <a:cubicBezTo>
                    <a:pt x="1" y="2987"/>
                    <a:pt x="2173" y="5585"/>
                    <a:pt x="4933" y="5585"/>
                  </a:cubicBezTo>
                  <a:lnTo>
                    <a:pt x="8647" y="5585"/>
                  </a:lnTo>
                  <a:cubicBezTo>
                    <a:pt x="8810" y="5585"/>
                    <a:pt x="8952" y="5443"/>
                    <a:pt x="8952" y="5260"/>
                  </a:cubicBezTo>
                  <a:cubicBezTo>
                    <a:pt x="8952" y="5098"/>
                    <a:pt x="8810" y="4955"/>
                    <a:pt x="8647" y="4955"/>
                  </a:cubicBezTo>
                  <a:lnTo>
                    <a:pt x="4933" y="4955"/>
                  </a:lnTo>
                  <a:cubicBezTo>
                    <a:pt x="2578" y="4955"/>
                    <a:pt x="691" y="2702"/>
                    <a:pt x="1117" y="389"/>
                  </a:cubicBezTo>
                  <a:cubicBezTo>
                    <a:pt x="1158" y="206"/>
                    <a:pt x="1036" y="43"/>
                    <a:pt x="873" y="3"/>
                  </a:cubicBezTo>
                  <a:cubicBezTo>
                    <a:pt x="858" y="1"/>
                    <a:pt x="843" y="0"/>
                    <a:pt x="828"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7020983" y="2025132"/>
              <a:ext cx="281435" cy="216843"/>
            </a:xfrm>
            <a:custGeom>
              <a:rect b="b" l="l" r="r" t="t"/>
              <a:pathLst>
                <a:path extrusionOk="0" h="9541" w="12383">
                  <a:moveTo>
                    <a:pt x="6672" y="1"/>
                  </a:moveTo>
                  <a:cubicBezTo>
                    <a:pt x="6618" y="1"/>
                    <a:pt x="6564" y="14"/>
                    <a:pt x="6516" y="41"/>
                  </a:cubicBezTo>
                  <a:cubicBezTo>
                    <a:pt x="6354" y="123"/>
                    <a:pt x="6293" y="326"/>
                    <a:pt x="6395" y="468"/>
                  </a:cubicBezTo>
                  <a:cubicBezTo>
                    <a:pt x="6801" y="1198"/>
                    <a:pt x="7044" y="1990"/>
                    <a:pt x="7105" y="2843"/>
                  </a:cubicBezTo>
                  <a:cubicBezTo>
                    <a:pt x="7105" y="3005"/>
                    <a:pt x="7247" y="3127"/>
                    <a:pt x="7410" y="3127"/>
                  </a:cubicBezTo>
                  <a:lnTo>
                    <a:pt x="8851" y="3127"/>
                  </a:lnTo>
                  <a:cubicBezTo>
                    <a:pt x="10414" y="3127"/>
                    <a:pt x="11733" y="4466"/>
                    <a:pt x="11733" y="6009"/>
                  </a:cubicBezTo>
                  <a:cubicBezTo>
                    <a:pt x="11733" y="7612"/>
                    <a:pt x="10454" y="8911"/>
                    <a:pt x="8851" y="8911"/>
                  </a:cubicBezTo>
                  <a:lnTo>
                    <a:pt x="326" y="8911"/>
                  </a:lnTo>
                  <a:cubicBezTo>
                    <a:pt x="143" y="8911"/>
                    <a:pt x="1" y="9054"/>
                    <a:pt x="1" y="9216"/>
                  </a:cubicBezTo>
                  <a:cubicBezTo>
                    <a:pt x="1" y="9399"/>
                    <a:pt x="143" y="9541"/>
                    <a:pt x="326" y="9541"/>
                  </a:cubicBezTo>
                  <a:lnTo>
                    <a:pt x="8851" y="9541"/>
                  </a:lnTo>
                  <a:cubicBezTo>
                    <a:pt x="10799" y="9541"/>
                    <a:pt x="12383" y="7957"/>
                    <a:pt x="12383" y="6009"/>
                  </a:cubicBezTo>
                  <a:cubicBezTo>
                    <a:pt x="12383" y="4101"/>
                    <a:pt x="10759" y="2497"/>
                    <a:pt x="8851" y="2497"/>
                  </a:cubicBezTo>
                  <a:lnTo>
                    <a:pt x="7694" y="2497"/>
                  </a:lnTo>
                  <a:cubicBezTo>
                    <a:pt x="7613" y="1665"/>
                    <a:pt x="7349" y="894"/>
                    <a:pt x="6943" y="163"/>
                  </a:cubicBezTo>
                  <a:cubicBezTo>
                    <a:pt x="6889" y="55"/>
                    <a:pt x="6780" y="1"/>
                    <a:pt x="6672"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53"/>
          <p:cNvGrpSpPr/>
          <p:nvPr/>
        </p:nvGrpSpPr>
        <p:grpSpPr>
          <a:xfrm>
            <a:off x="3375021" y="1521343"/>
            <a:ext cx="464507" cy="464915"/>
            <a:chOff x="4789578" y="3977687"/>
            <a:chExt cx="491802" cy="492234"/>
          </a:xfrm>
        </p:grpSpPr>
        <p:sp>
          <p:nvSpPr>
            <p:cNvPr id="3558" name="Google Shape;3558;p53"/>
            <p:cNvSpPr/>
            <p:nvPr/>
          </p:nvSpPr>
          <p:spPr>
            <a:xfrm>
              <a:off x="4958422" y="4123007"/>
              <a:ext cx="154115" cy="202070"/>
            </a:xfrm>
            <a:custGeom>
              <a:rect b="b" l="l" r="r" t="t"/>
              <a:pathLst>
                <a:path extrusionOk="0" h="8891" w="6781">
                  <a:moveTo>
                    <a:pt x="3390" y="0"/>
                  </a:moveTo>
                  <a:lnTo>
                    <a:pt x="1" y="5541"/>
                  </a:lnTo>
                  <a:lnTo>
                    <a:pt x="3390" y="5541"/>
                  </a:lnTo>
                  <a:lnTo>
                    <a:pt x="3390" y="8891"/>
                  </a:lnTo>
                  <a:lnTo>
                    <a:pt x="6780" y="3349"/>
                  </a:lnTo>
                  <a:lnTo>
                    <a:pt x="3390" y="3349"/>
                  </a:lnTo>
                  <a:lnTo>
                    <a:pt x="33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4796510" y="3985073"/>
              <a:ext cx="477937" cy="477937"/>
            </a:xfrm>
            <a:custGeom>
              <a:rect b="b" l="l" r="r" t="t"/>
              <a:pathLst>
                <a:path extrusionOk="0" h="21029" w="21029">
                  <a:moveTo>
                    <a:pt x="10514" y="4587"/>
                  </a:moveTo>
                  <a:cubicBezTo>
                    <a:pt x="13782" y="4587"/>
                    <a:pt x="16441" y="7246"/>
                    <a:pt x="16441" y="10514"/>
                  </a:cubicBezTo>
                  <a:cubicBezTo>
                    <a:pt x="16441" y="13782"/>
                    <a:pt x="13782" y="16441"/>
                    <a:pt x="10514" y="16441"/>
                  </a:cubicBezTo>
                  <a:cubicBezTo>
                    <a:pt x="7247" y="16441"/>
                    <a:pt x="4588" y="13782"/>
                    <a:pt x="4588" y="10514"/>
                  </a:cubicBezTo>
                  <a:cubicBezTo>
                    <a:pt x="4588" y="7246"/>
                    <a:pt x="7247" y="4587"/>
                    <a:pt x="10514" y="4587"/>
                  </a:cubicBezTo>
                  <a:close/>
                  <a:moveTo>
                    <a:pt x="8830" y="0"/>
                  </a:moveTo>
                  <a:cubicBezTo>
                    <a:pt x="8363" y="0"/>
                    <a:pt x="7977" y="386"/>
                    <a:pt x="7977" y="853"/>
                  </a:cubicBezTo>
                  <a:lnTo>
                    <a:pt x="7977" y="2436"/>
                  </a:lnTo>
                  <a:cubicBezTo>
                    <a:pt x="7490" y="2598"/>
                    <a:pt x="7044" y="2781"/>
                    <a:pt x="6597" y="3004"/>
                  </a:cubicBezTo>
                  <a:lnTo>
                    <a:pt x="5481" y="1888"/>
                  </a:lnTo>
                  <a:cubicBezTo>
                    <a:pt x="5308" y="1725"/>
                    <a:pt x="5090" y="1644"/>
                    <a:pt x="4874" y="1644"/>
                  </a:cubicBezTo>
                  <a:cubicBezTo>
                    <a:pt x="4659" y="1644"/>
                    <a:pt x="4445" y="1725"/>
                    <a:pt x="4283" y="1888"/>
                  </a:cubicBezTo>
                  <a:lnTo>
                    <a:pt x="1888" y="4283"/>
                  </a:lnTo>
                  <a:cubicBezTo>
                    <a:pt x="1563" y="4608"/>
                    <a:pt x="1563" y="5135"/>
                    <a:pt x="1888" y="5481"/>
                  </a:cubicBezTo>
                  <a:lnTo>
                    <a:pt x="3004" y="6597"/>
                  </a:lnTo>
                  <a:cubicBezTo>
                    <a:pt x="2781" y="7043"/>
                    <a:pt x="2598" y="7490"/>
                    <a:pt x="2436" y="7977"/>
                  </a:cubicBezTo>
                  <a:lnTo>
                    <a:pt x="853" y="7977"/>
                  </a:lnTo>
                  <a:cubicBezTo>
                    <a:pt x="386" y="7977"/>
                    <a:pt x="0" y="8363"/>
                    <a:pt x="0" y="8830"/>
                  </a:cubicBezTo>
                  <a:lnTo>
                    <a:pt x="0" y="12199"/>
                  </a:lnTo>
                  <a:cubicBezTo>
                    <a:pt x="0" y="12666"/>
                    <a:pt x="386" y="13052"/>
                    <a:pt x="853" y="13052"/>
                  </a:cubicBezTo>
                  <a:lnTo>
                    <a:pt x="2436" y="13052"/>
                  </a:lnTo>
                  <a:cubicBezTo>
                    <a:pt x="2598" y="13518"/>
                    <a:pt x="2781" y="13985"/>
                    <a:pt x="3004" y="14432"/>
                  </a:cubicBezTo>
                  <a:lnTo>
                    <a:pt x="1888" y="15548"/>
                  </a:lnTo>
                  <a:cubicBezTo>
                    <a:pt x="1563" y="15873"/>
                    <a:pt x="1563" y="16421"/>
                    <a:pt x="1888" y="16746"/>
                  </a:cubicBezTo>
                  <a:lnTo>
                    <a:pt x="4283" y="19141"/>
                  </a:lnTo>
                  <a:cubicBezTo>
                    <a:pt x="4445" y="19303"/>
                    <a:pt x="4659" y="19384"/>
                    <a:pt x="4874" y="19384"/>
                  </a:cubicBezTo>
                  <a:cubicBezTo>
                    <a:pt x="5090" y="19384"/>
                    <a:pt x="5308" y="19303"/>
                    <a:pt x="5481" y="19141"/>
                  </a:cubicBezTo>
                  <a:lnTo>
                    <a:pt x="6597" y="18004"/>
                  </a:lnTo>
                  <a:cubicBezTo>
                    <a:pt x="7044" y="18248"/>
                    <a:pt x="7490" y="18430"/>
                    <a:pt x="7977" y="18572"/>
                  </a:cubicBezTo>
                  <a:lnTo>
                    <a:pt x="7977" y="20176"/>
                  </a:lnTo>
                  <a:cubicBezTo>
                    <a:pt x="7977" y="20643"/>
                    <a:pt x="8363" y="21028"/>
                    <a:pt x="8830" y="21028"/>
                  </a:cubicBezTo>
                  <a:lnTo>
                    <a:pt x="12199" y="21028"/>
                  </a:lnTo>
                  <a:cubicBezTo>
                    <a:pt x="12666" y="21028"/>
                    <a:pt x="13052" y="20643"/>
                    <a:pt x="13052" y="20176"/>
                  </a:cubicBezTo>
                  <a:lnTo>
                    <a:pt x="13052" y="18572"/>
                  </a:lnTo>
                  <a:cubicBezTo>
                    <a:pt x="13539" y="18430"/>
                    <a:pt x="13985" y="18248"/>
                    <a:pt x="14432" y="18004"/>
                  </a:cubicBezTo>
                  <a:lnTo>
                    <a:pt x="15548" y="19141"/>
                  </a:lnTo>
                  <a:cubicBezTo>
                    <a:pt x="15721" y="19303"/>
                    <a:pt x="15939" y="19384"/>
                    <a:pt x="16155" y="19384"/>
                  </a:cubicBezTo>
                  <a:cubicBezTo>
                    <a:pt x="16370" y="19384"/>
                    <a:pt x="16583" y="19303"/>
                    <a:pt x="16746" y="19141"/>
                  </a:cubicBezTo>
                  <a:lnTo>
                    <a:pt x="19141" y="16746"/>
                  </a:lnTo>
                  <a:cubicBezTo>
                    <a:pt x="19466" y="16421"/>
                    <a:pt x="19466" y="15873"/>
                    <a:pt x="19141" y="15548"/>
                  </a:cubicBezTo>
                  <a:lnTo>
                    <a:pt x="18025" y="14432"/>
                  </a:lnTo>
                  <a:cubicBezTo>
                    <a:pt x="18248" y="13985"/>
                    <a:pt x="18431" y="13518"/>
                    <a:pt x="18593" y="13052"/>
                  </a:cubicBezTo>
                  <a:lnTo>
                    <a:pt x="20176" y="13052"/>
                  </a:lnTo>
                  <a:cubicBezTo>
                    <a:pt x="20643" y="13052"/>
                    <a:pt x="21029" y="12666"/>
                    <a:pt x="21029" y="12199"/>
                  </a:cubicBezTo>
                  <a:lnTo>
                    <a:pt x="21029" y="8830"/>
                  </a:lnTo>
                  <a:cubicBezTo>
                    <a:pt x="21029" y="8363"/>
                    <a:pt x="20643" y="7977"/>
                    <a:pt x="20176" y="7977"/>
                  </a:cubicBezTo>
                  <a:lnTo>
                    <a:pt x="18593" y="7977"/>
                  </a:lnTo>
                  <a:cubicBezTo>
                    <a:pt x="18431" y="7490"/>
                    <a:pt x="18248" y="7043"/>
                    <a:pt x="18025" y="6597"/>
                  </a:cubicBezTo>
                  <a:lnTo>
                    <a:pt x="19141" y="5481"/>
                  </a:lnTo>
                  <a:cubicBezTo>
                    <a:pt x="19466" y="5135"/>
                    <a:pt x="19466" y="4608"/>
                    <a:pt x="19141" y="4283"/>
                  </a:cubicBezTo>
                  <a:lnTo>
                    <a:pt x="16746" y="1888"/>
                  </a:lnTo>
                  <a:cubicBezTo>
                    <a:pt x="16583" y="1725"/>
                    <a:pt x="16370" y="1644"/>
                    <a:pt x="16155" y="1644"/>
                  </a:cubicBezTo>
                  <a:cubicBezTo>
                    <a:pt x="15939" y="1644"/>
                    <a:pt x="15721" y="1725"/>
                    <a:pt x="15548" y="1888"/>
                  </a:cubicBezTo>
                  <a:lnTo>
                    <a:pt x="14432" y="3004"/>
                  </a:lnTo>
                  <a:cubicBezTo>
                    <a:pt x="13985" y="2781"/>
                    <a:pt x="13539" y="2598"/>
                    <a:pt x="13052" y="2436"/>
                  </a:cubicBezTo>
                  <a:lnTo>
                    <a:pt x="13052" y="853"/>
                  </a:lnTo>
                  <a:cubicBezTo>
                    <a:pt x="13052" y="386"/>
                    <a:pt x="12666" y="0"/>
                    <a:pt x="121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4832033" y="4022437"/>
              <a:ext cx="89978" cy="143956"/>
            </a:xfrm>
            <a:custGeom>
              <a:rect b="b" l="l" r="r" t="t"/>
              <a:pathLst>
                <a:path extrusionOk="0" h="6334" w="3959">
                  <a:moveTo>
                    <a:pt x="3311" y="0"/>
                  </a:moveTo>
                  <a:cubicBezTo>
                    <a:pt x="3096" y="0"/>
                    <a:pt x="2882" y="81"/>
                    <a:pt x="2720" y="244"/>
                  </a:cubicBezTo>
                  <a:lnTo>
                    <a:pt x="325" y="2639"/>
                  </a:lnTo>
                  <a:cubicBezTo>
                    <a:pt x="0" y="2964"/>
                    <a:pt x="0" y="3491"/>
                    <a:pt x="325" y="3837"/>
                  </a:cubicBezTo>
                  <a:lnTo>
                    <a:pt x="1441" y="4953"/>
                  </a:lnTo>
                  <a:cubicBezTo>
                    <a:pt x="1218" y="5399"/>
                    <a:pt x="1035" y="5846"/>
                    <a:pt x="873" y="6333"/>
                  </a:cubicBezTo>
                  <a:lnTo>
                    <a:pt x="2152" y="6333"/>
                  </a:lnTo>
                  <a:cubicBezTo>
                    <a:pt x="2294" y="5846"/>
                    <a:pt x="2497" y="5399"/>
                    <a:pt x="2720" y="4953"/>
                  </a:cubicBezTo>
                  <a:lnTo>
                    <a:pt x="1583" y="3837"/>
                  </a:lnTo>
                  <a:cubicBezTo>
                    <a:pt x="1259" y="3491"/>
                    <a:pt x="1259" y="2964"/>
                    <a:pt x="1583" y="2639"/>
                  </a:cubicBezTo>
                  <a:lnTo>
                    <a:pt x="3958" y="284"/>
                  </a:lnTo>
                  <a:lnTo>
                    <a:pt x="3918" y="244"/>
                  </a:lnTo>
                  <a:cubicBezTo>
                    <a:pt x="3745" y="81"/>
                    <a:pt x="3527"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4832033" y="4281691"/>
              <a:ext cx="89978" cy="143956"/>
            </a:xfrm>
            <a:custGeom>
              <a:rect b="b" l="l" r="r" t="t"/>
              <a:pathLst>
                <a:path extrusionOk="0" h="6334" w="3959">
                  <a:moveTo>
                    <a:pt x="873" y="1"/>
                  </a:moveTo>
                  <a:cubicBezTo>
                    <a:pt x="1035" y="467"/>
                    <a:pt x="1218" y="934"/>
                    <a:pt x="1441" y="1381"/>
                  </a:cubicBezTo>
                  <a:lnTo>
                    <a:pt x="325" y="2497"/>
                  </a:lnTo>
                  <a:cubicBezTo>
                    <a:pt x="0" y="2822"/>
                    <a:pt x="0" y="3370"/>
                    <a:pt x="325" y="3695"/>
                  </a:cubicBezTo>
                  <a:lnTo>
                    <a:pt x="2720" y="6090"/>
                  </a:lnTo>
                  <a:cubicBezTo>
                    <a:pt x="2882" y="6252"/>
                    <a:pt x="3096" y="6333"/>
                    <a:pt x="3311" y="6333"/>
                  </a:cubicBezTo>
                  <a:cubicBezTo>
                    <a:pt x="3527" y="6333"/>
                    <a:pt x="3745" y="6252"/>
                    <a:pt x="3918" y="6090"/>
                  </a:cubicBezTo>
                  <a:lnTo>
                    <a:pt x="3958" y="6049"/>
                  </a:lnTo>
                  <a:lnTo>
                    <a:pt x="1583" y="3695"/>
                  </a:lnTo>
                  <a:cubicBezTo>
                    <a:pt x="1259" y="3370"/>
                    <a:pt x="1259" y="2822"/>
                    <a:pt x="1583" y="2497"/>
                  </a:cubicBezTo>
                  <a:lnTo>
                    <a:pt x="2720" y="1381"/>
                  </a:lnTo>
                  <a:cubicBezTo>
                    <a:pt x="2497" y="934"/>
                    <a:pt x="2294" y="467"/>
                    <a:pt x="2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4796510" y="4166371"/>
              <a:ext cx="48000" cy="115342"/>
            </a:xfrm>
            <a:custGeom>
              <a:rect b="b" l="l" r="r" t="t"/>
              <a:pathLst>
                <a:path extrusionOk="0" h="5075" w="2112">
                  <a:moveTo>
                    <a:pt x="853" y="0"/>
                  </a:moveTo>
                  <a:cubicBezTo>
                    <a:pt x="386" y="0"/>
                    <a:pt x="0" y="366"/>
                    <a:pt x="0" y="853"/>
                  </a:cubicBezTo>
                  <a:lnTo>
                    <a:pt x="0" y="4222"/>
                  </a:lnTo>
                  <a:cubicBezTo>
                    <a:pt x="0" y="4689"/>
                    <a:pt x="386" y="5075"/>
                    <a:pt x="853" y="5075"/>
                  </a:cubicBezTo>
                  <a:lnTo>
                    <a:pt x="2111" y="5075"/>
                  </a:lnTo>
                  <a:cubicBezTo>
                    <a:pt x="1644" y="5075"/>
                    <a:pt x="1279" y="4689"/>
                    <a:pt x="1279" y="4222"/>
                  </a:cubicBezTo>
                  <a:lnTo>
                    <a:pt x="1279" y="853"/>
                  </a:lnTo>
                  <a:cubicBezTo>
                    <a:pt x="1279" y="366"/>
                    <a:pt x="1644"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4789578" y="3977687"/>
              <a:ext cx="411050" cy="237593"/>
            </a:xfrm>
            <a:custGeom>
              <a:rect b="b" l="l" r="r" t="t"/>
              <a:pathLst>
                <a:path extrusionOk="0" h="10454" w="18086">
                  <a:moveTo>
                    <a:pt x="9135" y="0"/>
                  </a:moveTo>
                  <a:cubicBezTo>
                    <a:pt x="8485" y="0"/>
                    <a:pt x="7957" y="528"/>
                    <a:pt x="7957" y="1178"/>
                  </a:cubicBezTo>
                  <a:lnTo>
                    <a:pt x="7957" y="2538"/>
                  </a:lnTo>
                  <a:cubicBezTo>
                    <a:pt x="7633" y="2659"/>
                    <a:pt x="7288" y="2802"/>
                    <a:pt x="6963" y="2944"/>
                  </a:cubicBezTo>
                  <a:lnTo>
                    <a:pt x="6009" y="1990"/>
                  </a:lnTo>
                  <a:cubicBezTo>
                    <a:pt x="5776" y="1756"/>
                    <a:pt x="5476" y="1639"/>
                    <a:pt x="5179" y="1639"/>
                  </a:cubicBezTo>
                  <a:cubicBezTo>
                    <a:pt x="4882" y="1639"/>
                    <a:pt x="4588" y="1756"/>
                    <a:pt x="4365" y="1990"/>
                  </a:cubicBezTo>
                  <a:lnTo>
                    <a:pt x="1970" y="4385"/>
                  </a:lnTo>
                  <a:cubicBezTo>
                    <a:pt x="1523" y="4933"/>
                    <a:pt x="1523" y="5481"/>
                    <a:pt x="1970" y="6029"/>
                  </a:cubicBezTo>
                  <a:lnTo>
                    <a:pt x="2924" y="6983"/>
                  </a:lnTo>
                  <a:cubicBezTo>
                    <a:pt x="2782" y="7308"/>
                    <a:pt x="2640" y="7653"/>
                    <a:pt x="2518" y="7977"/>
                  </a:cubicBezTo>
                  <a:lnTo>
                    <a:pt x="1158" y="7977"/>
                  </a:lnTo>
                  <a:cubicBezTo>
                    <a:pt x="508" y="7977"/>
                    <a:pt x="1" y="8505"/>
                    <a:pt x="1" y="9155"/>
                  </a:cubicBezTo>
                  <a:lnTo>
                    <a:pt x="1" y="10149"/>
                  </a:lnTo>
                  <a:cubicBezTo>
                    <a:pt x="1" y="10312"/>
                    <a:pt x="143" y="10454"/>
                    <a:pt x="305" y="10454"/>
                  </a:cubicBezTo>
                  <a:cubicBezTo>
                    <a:pt x="488" y="10454"/>
                    <a:pt x="630" y="10312"/>
                    <a:pt x="630" y="10149"/>
                  </a:cubicBezTo>
                  <a:lnTo>
                    <a:pt x="630" y="9155"/>
                  </a:lnTo>
                  <a:cubicBezTo>
                    <a:pt x="630" y="8850"/>
                    <a:pt x="874" y="8607"/>
                    <a:pt x="1158" y="8607"/>
                  </a:cubicBezTo>
                  <a:lnTo>
                    <a:pt x="2741" y="8607"/>
                  </a:lnTo>
                  <a:cubicBezTo>
                    <a:pt x="2883" y="8607"/>
                    <a:pt x="3005" y="8525"/>
                    <a:pt x="3045" y="8404"/>
                  </a:cubicBezTo>
                  <a:cubicBezTo>
                    <a:pt x="3188" y="7937"/>
                    <a:pt x="3370" y="7490"/>
                    <a:pt x="3594" y="7064"/>
                  </a:cubicBezTo>
                  <a:cubicBezTo>
                    <a:pt x="3675" y="6942"/>
                    <a:pt x="3634" y="6800"/>
                    <a:pt x="3553" y="6699"/>
                  </a:cubicBezTo>
                  <a:lnTo>
                    <a:pt x="2416" y="5582"/>
                  </a:lnTo>
                  <a:cubicBezTo>
                    <a:pt x="2213" y="5318"/>
                    <a:pt x="2213" y="5075"/>
                    <a:pt x="2416" y="4831"/>
                  </a:cubicBezTo>
                  <a:lnTo>
                    <a:pt x="4811" y="2436"/>
                  </a:lnTo>
                  <a:cubicBezTo>
                    <a:pt x="4913" y="2335"/>
                    <a:pt x="5050" y="2284"/>
                    <a:pt x="5187" y="2284"/>
                  </a:cubicBezTo>
                  <a:cubicBezTo>
                    <a:pt x="5324" y="2284"/>
                    <a:pt x="5461" y="2335"/>
                    <a:pt x="5562" y="2436"/>
                  </a:cubicBezTo>
                  <a:lnTo>
                    <a:pt x="6679" y="3553"/>
                  </a:lnTo>
                  <a:cubicBezTo>
                    <a:pt x="6742" y="3616"/>
                    <a:pt x="6821" y="3648"/>
                    <a:pt x="6907" y="3648"/>
                  </a:cubicBezTo>
                  <a:cubicBezTo>
                    <a:pt x="6958" y="3648"/>
                    <a:pt x="7011" y="3636"/>
                    <a:pt x="7064" y="3613"/>
                  </a:cubicBezTo>
                  <a:cubicBezTo>
                    <a:pt x="7470" y="3390"/>
                    <a:pt x="7917" y="3207"/>
                    <a:pt x="8384" y="3065"/>
                  </a:cubicBezTo>
                  <a:cubicBezTo>
                    <a:pt x="8506" y="3025"/>
                    <a:pt x="8607" y="2903"/>
                    <a:pt x="8607" y="2761"/>
                  </a:cubicBezTo>
                  <a:lnTo>
                    <a:pt x="8607" y="1178"/>
                  </a:lnTo>
                  <a:cubicBezTo>
                    <a:pt x="8607" y="873"/>
                    <a:pt x="8830" y="650"/>
                    <a:pt x="9135" y="650"/>
                  </a:cubicBezTo>
                  <a:lnTo>
                    <a:pt x="12504" y="650"/>
                  </a:lnTo>
                  <a:cubicBezTo>
                    <a:pt x="12809" y="650"/>
                    <a:pt x="13032" y="873"/>
                    <a:pt x="13032" y="1178"/>
                  </a:cubicBezTo>
                  <a:lnTo>
                    <a:pt x="13032" y="2761"/>
                  </a:lnTo>
                  <a:cubicBezTo>
                    <a:pt x="13032" y="2903"/>
                    <a:pt x="13133" y="3025"/>
                    <a:pt x="13255" y="3065"/>
                  </a:cubicBezTo>
                  <a:cubicBezTo>
                    <a:pt x="13722" y="3207"/>
                    <a:pt x="14169" y="3390"/>
                    <a:pt x="14575" y="3613"/>
                  </a:cubicBezTo>
                  <a:cubicBezTo>
                    <a:pt x="14628" y="3636"/>
                    <a:pt x="14681" y="3648"/>
                    <a:pt x="14732" y="3648"/>
                  </a:cubicBezTo>
                  <a:cubicBezTo>
                    <a:pt x="14817" y="3648"/>
                    <a:pt x="14897" y="3616"/>
                    <a:pt x="14960" y="3553"/>
                  </a:cubicBezTo>
                  <a:lnTo>
                    <a:pt x="16077" y="2436"/>
                  </a:lnTo>
                  <a:cubicBezTo>
                    <a:pt x="16178" y="2335"/>
                    <a:pt x="16315" y="2284"/>
                    <a:pt x="16452" y="2284"/>
                  </a:cubicBezTo>
                  <a:cubicBezTo>
                    <a:pt x="16589" y="2284"/>
                    <a:pt x="16726" y="2335"/>
                    <a:pt x="16828" y="2436"/>
                  </a:cubicBezTo>
                  <a:lnTo>
                    <a:pt x="17518" y="3106"/>
                  </a:lnTo>
                  <a:cubicBezTo>
                    <a:pt x="17579" y="3167"/>
                    <a:pt x="17660" y="3197"/>
                    <a:pt x="17741" y="3197"/>
                  </a:cubicBezTo>
                  <a:cubicBezTo>
                    <a:pt x="17822" y="3197"/>
                    <a:pt x="17903" y="3167"/>
                    <a:pt x="17964" y="3106"/>
                  </a:cubicBezTo>
                  <a:cubicBezTo>
                    <a:pt x="18086" y="2984"/>
                    <a:pt x="18086" y="2781"/>
                    <a:pt x="17964" y="2659"/>
                  </a:cubicBezTo>
                  <a:lnTo>
                    <a:pt x="17274" y="1990"/>
                  </a:lnTo>
                  <a:cubicBezTo>
                    <a:pt x="17051" y="1756"/>
                    <a:pt x="16757" y="1639"/>
                    <a:pt x="16460" y="1639"/>
                  </a:cubicBezTo>
                  <a:cubicBezTo>
                    <a:pt x="16163" y="1639"/>
                    <a:pt x="15863" y="1756"/>
                    <a:pt x="15630" y="1990"/>
                  </a:cubicBezTo>
                  <a:lnTo>
                    <a:pt x="14676" y="2944"/>
                  </a:lnTo>
                  <a:cubicBezTo>
                    <a:pt x="14351" y="2802"/>
                    <a:pt x="14006" y="2659"/>
                    <a:pt x="13681" y="2538"/>
                  </a:cubicBezTo>
                  <a:lnTo>
                    <a:pt x="13681" y="1178"/>
                  </a:lnTo>
                  <a:cubicBezTo>
                    <a:pt x="13681" y="528"/>
                    <a:pt x="13154" y="0"/>
                    <a:pt x="12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4789578" y="4232327"/>
              <a:ext cx="238525" cy="237593"/>
            </a:xfrm>
            <a:custGeom>
              <a:rect b="b" l="l" r="r" t="t"/>
              <a:pathLst>
                <a:path extrusionOk="0" h="10454" w="10495">
                  <a:moveTo>
                    <a:pt x="305" y="1"/>
                  </a:moveTo>
                  <a:cubicBezTo>
                    <a:pt x="143" y="1"/>
                    <a:pt x="1" y="143"/>
                    <a:pt x="1" y="325"/>
                  </a:cubicBezTo>
                  <a:lnTo>
                    <a:pt x="1" y="1320"/>
                  </a:lnTo>
                  <a:cubicBezTo>
                    <a:pt x="1" y="1970"/>
                    <a:pt x="508" y="2477"/>
                    <a:pt x="1158" y="2477"/>
                  </a:cubicBezTo>
                  <a:lnTo>
                    <a:pt x="2518" y="2477"/>
                  </a:lnTo>
                  <a:cubicBezTo>
                    <a:pt x="2640" y="2822"/>
                    <a:pt x="2782" y="3167"/>
                    <a:pt x="2924" y="3492"/>
                  </a:cubicBezTo>
                  <a:lnTo>
                    <a:pt x="1970" y="4446"/>
                  </a:lnTo>
                  <a:cubicBezTo>
                    <a:pt x="1523" y="4994"/>
                    <a:pt x="1523" y="5542"/>
                    <a:pt x="1970" y="6090"/>
                  </a:cubicBezTo>
                  <a:lnTo>
                    <a:pt x="4365" y="8485"/>
                  </a:lnTo>
                  <a:cubicBezTo>
                    <a:pt x="4588" y="8708"/>
                    <a:pt x="4882" y="8820"/>
                    <a:pt x="5179" y="8820"/>
                  </a:cubicBezTo>
                  <a:cubicBezTo>
                    <a:pt x="5476" y="8820"/>
                    <a:pt x="5776" y="8708"/>
                    <a:pt x="6009" y="8485"/>
                  </a:cubicBezTo>
                  <a:lnTo>
                    <a:pt x="6963" y="7511"/>
                  </a:lnTo>
                  <a:cubicBezTo>
                    <a:pt x="7288" y="7673"/>
                    <a:pt x="7633" y="7815"/>
                    <a:pt x="7957" y="7937"/>
                  </a:cubicBezTo>
                  <a:lnTo>
                    <a:pt x="7957" y="9297"/>
                  </a:lnTo>
                  <a:cubicBezTo>
                    <a:pt x="7957" y="9947"/>
                    <a:pt x="8485" y="10454"/>
                    <a:pt x="9135" y="10454"/>
                  </a:cubicBezTo>
                  <a:lnTo>
                    <a:pt x="10170" y="10454"/>
                  </a:lnTo>
                  <a:cubicBezTo>
                    <a:pt x="10353" y="10454"/>
                    <a:pt x="10495" y="10312"/>
                    <a:pt x="10495" y="10149"/>
                  </a:cubicBezTo>
                  <a:cubicBezTo>
                    <a:pt x="10495" y="9967"/>
                    <a:pt x="10353" y="9825"/>
                    <a:pt x="10170" y="9825"/>
                  </a:cubicBezTo>
                  <a:lnTo>
                    <a:pt x="9135" y="9825"/>
                  </a:lnTo>
                  <a:cubicBezTo>
                    <a:pt x="8830" y="9825"/>
                    <a:pt x="8607" y="9581"/>
                    <a:pt x="8607" y="9297"/>
                  </a:cubicBezTo>
                  <a:lnTo>
                    <a:pt x="8607" y="7693"/>
                  </a:lnTo>
                  <a:cubicBezTo>
                    <a:pt x="8607" y="7572"/>
                    <a:pt x="8506" y="7450"/>
                    <a:pt x="8384" y="7409"/>
                  </a:cubicBezTo>
                  <a:cubicBezTo>
                    <a:pt x="7917" y="7267"/>
                    <a:pt x="7470" y="7064"/>
                    <a:pt x="7064" y="6861"/>
                  </a:cubicBezTo>
                  <a:cubicBezTo>
                    <a:pt x="7005" y="6827"/>
                    <a:pt x="6946" y="6811"/>
                    <a:pt x="6889" y="6811"/>
                  </a:cubicBezTo>
                  <a:cubicBezTo>
                    <a:pt x="6811" y="6811"/>
                    <a:pt x="6738" y="6843"/>
                    <a:pt x="6679" y="6902"/>
                  </a:cubicBezTo>
                  <a:lnTo>
                    <a:pt x="5562" y="8039"/>
                  </a:lnTo>
                  <a:cubicBezTo>
                    <a:pt x="5461" y="8140"/>
                    <a:pt x="5324" y="8191"/>
                    <a:pt x="5187" y="8191"/>
                  </a:cubicBezTo>
                  <a:cubicBezTo>
                    <a:pt x="5050" y="8191"/>
                    <a:pt x="4913" y="8140"/>
                    <a:pt x="4811" y="8039"/>
                  </a:cubicBezTo>
                  <a:lnTo>
                    <a:pt x="2416" y="5643"/>
                  </a:lnTo>
                  <a:cubicBezTo>
                    <a:pt x="2213" y="5400"/>
                    <a:pt x="2213" y="5136"/>
                    <a:pt x="2416" y="4892"/>
                  </a:cubicBezTo>
                  <a:lnTo>
                    <a:pt x="3553" y="3776"/>
                  </a:lnTo>
                  <a:cubicBezTo>
                    <a:pt x="3634" y="3675"/>
                    <a:pt x="3675" y="3512"/>
                    <a:pt x="3594" y="3390"/>
                  </a:cubicBezTo>
                  <a:cubicBezTo>
                    <a:pt x="3370" y="2964"/>
                    <a:pt x="3188" y="2538"/>
                    <a:pt x="3045" y="2071"/>
                  </a:cubicBezTo>
                  <a:cubicBezTo>
                    <a:pt x="3005" y="1949"/>
                    <a:pt x="2883" y="1848"/>
                    <a:pt x="2741" y="1848"/>
                  </a:cubicBezTo>
                  <a:lnTo>
                    <a:pt x="1158" y="1848"/>
                  </a:lnTo>
                  <a:cubicBezTo>
                    <a:pt x="874" y="1848"/>
                    <a:pt x="630" y="1625"/>
                    <a:pt x="630" y="1320"/>
                  </a:cubicBezTo>
                  <a:lnTo>
                    <a:pt x="630" y="325"/>
                  </a:lnTo>
                  <a:cubicBezTo>
                    <a:pt x="630" y="143"/>
                    <a:pt x="488"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5045151" y="4067415"/>
              <a:ext cx="236230" cy="402504"/>
            </a:xfrm>
            <a:custGeom>
              <a:rect b="b" l="l" r="r" t="t"/>
              <a:pathLst>
                <a:path extrusionOk="0" h="17710" w="10394">
                  <a:moveTo>
                    <a:pt x="7876" y="0"/>
                  </a:moveTo>
                  <a:cubicBezTo>
                    <a:pt x="7795" y="0"/>
                    <a:pt x="7714" y="31"/>
                    <a:pt x="7653" y="92"/>
                  </a:cubicBezTo>
                  <a:cubicBezTo>
                    <a:pt x="7511" y="213"/>
                    <a:pt x="7511" y="416"/>
                    <a:pt x="7653" y="538"/>
                  </a:cubicBezTo>
                  <a:cubicBezTo>
                    <a:pt x="7754" y="660"/>
                    <a:pt x="7896" y="782"/>
                    <a:pt x="7998" y="904"/>
                  </a:cubicBezTo>
                  <a:cubicBezTo>
                    <a:pt x="8242" y="1167"/>
                    <a:pt x="8140" y="1452"/>
                    <a:pt x="7978" y="1634"/>
                  </a:cubicBezTo>
                  <a:lnTo>
                    <a:pt x="6841" y="2751"/>
                  </a:lnTo>
                  <a:cubicBezTo>
                    <a:pt x="6760" y="2852"/>
                    <a:pt x="6719" y="2994"/>
                    <a:pt x="6800" y="3116"/>
                  </a:cubicBezTo>
                  <a:cubicBezTo>
                    <a:pt x="7024" y="3542"/>
                    <a:pt x="7206" y="3989"/>
                    <a:pt x="7348" y="4456"/>
                  </a:cubicBezTo>
                  <a:cubicBezTo>
                    <a:pt x="7389" y="4577"/>
                    <a:pt x="7511" y="4659"/>
                    <a:pt x="7653" y="4659"/>
                  </a:cubicBezTo>
                  <a:lnTo>
                    <a:pt x="9236" y="4659"/>
                  </a:lnTo>
                  <a:cubicBezTo>
                    <a:pt x="9520" y="4659"/>
                    <a:pt x="9764" y="4902"/>
                    <a:pt x="9764" y="5207"/>
                  </a:cubicBezTo>
                  <a:lnTo>
                    <a:pt x="9764" y="8576"/>
                  </a:lnTo>
                  <a:cubicBezTo>
                    <a:pt x="9764" y="8881"/>
                    <a:pt x="9520" y="9104"/>
                    <a:pt x="9236" y="9104"/>
                  </a:cubicBezTo>
                  <a:lnTo>
                    <a:pt x="7653" y="9104"/>
                  </a:lnTo>
                  <a:cubicBezTo>
                    <a:pt x="7511" y="9104"/>
                    <a:pt x="7389" y="9205"/>
                    <a:pt x="7348" y="9327"/>
                  </a:cubicBezTo>
                  <a:cubicBezTo>
                    <a:pt x="7206" y="9794"/>
                    <a:pt x="7024" y="10220"/>
                    <a:pt x="6800" y="10646"/>
                  </a:cubicBezTo>
                  <a:cubicBezTo>
                    <a:pt x="6719" y="10768"/>
                    <a:pt x="6760" y="10931"/>
                    <a:pt x="6841" y="11032"/>
                  </a:cubicBezTo>
                  <a:lnTo>
                    <a:pt x="7978" y="12148"/>
                  </a:lnTo>
                  <a:cubicBezTo>
                    <a:pt x="8181" y="12351"/>
                    <a:pt x="8181" y="12696"/>
                    <a:pt x="7978" y="12899"/>
                  </a:cubicBezTo>
                  <a:lnTo>
                    <a:pt x="5583" y="15295"/>
                  </a:lnTo>
                  <a:cubicBezTo>
                    <a:pt x="5481" y="15396"/>
                    <a:pt x="5344" y="15447"/>
                    <a:pt x="5207" y="15447"/>
                  </a:cubicBezTo>
                  <a:cubicBezTo>
                    <a:pt x="5070" y="15447"/>
                    <a:pt x="4933" y="15396"/>
                    <a:pt x="4832" y="15295"/>
                  </a:cubicBezTo>
                  <a:lnTo>
                    <a:pt x="3715" y="14158"/>
                  </a:lnTo>
                  <a:cubicBezTo>
                    <a:pt x="3656" y="14099"/>
                    <a:pt x="3583" y="14067"/>
                    <a:pt x="3504" y="14067"/>
                  </a:cubicBezTo>
                  <a:cubicBezTo>
                    <a:pt x="3448" y="14067"/>
                    <a:pt x="3389" y="14083"/>
                    <a:pt x="3330" y="14117"/>
                  </a:cubicBezTo>
                  <a:cubicBezTo>
                    <a:pt x="2924" y="14320"/>
                    <a:pt x="2477" y="14523"/>
                    <a:pt x="2010" y="14665"/>
                  </a:cubicBezTo>
                  <a:cubicBezTo>
                    <a:pt x="1888" y="14706"/>
                    <a:pt x="1787" y="14828"/>
                    <a:pt x="1787" y="14949"/>
                  </a:cubicBezTo>
                  <a:lnTo>
                    <a:pt x="1787" y="16553"/>
                  </a:lnTo>
                  <a:cubicBezTo>
                    <a:pt x="1787" y="16837"/>
                    <a:pt x="1564" y="17081"/>
                    <a:pt x="1259" y="17081"/>
                  </a:cubicBezTo>
                  <a:lnTo>
                    <a:pt x="305" y="17081"/>
                  </a:lnTo>
                  <a:cubicBezTo>
                    <a:pt x="143" y="17081"/>
                    <a:pt x="1" y="17223"/>
                    <a:pt x="1" y="17405"/>
                  </a:cubicBezTo>
                  <a:cubicBezTo>
                    <a:pt x="1" y="17568"/>
                    <a:pt x="143" y="17710"/>
                    <a:pt x="305" y="17710"/>
                  </a:cubicBezTo>
                  <a:lnTo>
                    <a:pt x="1259" y="17710"/>
                  </a:lnTo>
                  <a:cubicBezTo>
                    <a:pt x="1909" y="17710"/>
                    <a:pt x="2436" y="17203"/>
                    <a:pt x="2436" y="16553"/>
                  </a:cubicBezTo>
                  <a:lnTo>
                    <a:pt x="2436" y="15193"/>
                  </a:lnTo>
                  <a:cubicBezTo>
                    <a:pt x="2761" y="15071"/>
                    <a:pt x="3106" y="14929"/>
                    <a:pt x="3431" y="14767"/>
                  </a:cubicBezTo>
                  <a:lnTo>
                    <a:pt x="4385" y="15741"/>
                  </a:lnTo>
                  <a:cubicBezTo>
                    <a:pt x="4618" y="15964"/>
                    <a:pt x="4918" y="16076"/>
                    <a:pt x="5215" y="16076"/>
                  </a:cubicBezTo>
                  <a:cubicBezTo>
                    <a:pt x="5512" y="16076"/>
                    <a:pt x="5806" y="15964"/>
                    <a:pt x="6029" y="15741"/>
                  </a:cubicBezTo>
                  <a:lnTo>
                    <a:pt x="8424" y="13346"/>
                  </a:lnTo>
                  <a:cubicBezTo>
                    <a:pt x="8871" y="12899"/>
                    <a:pt x="8871" y="12148"/>
                    <a:pt x="8424" y="11702"/>
                  </a:cubicBezTo>
                  <a:lnTo>
                    <a:pt x="7470" y="10748"/>
                  </a:lnTo>
                  <a:cubicBezTo>
                    <a:pt x="7612" y="10423"/>
                    <a:pt x="7754" y="10078"/>
                    <a:pt x="7876" y="9733"/>
                  </a:cubicBezTo>
                  <a:lnTo>
                    <a:pt x="9236" y="9733"/>
                  </a:lnTo>
                  <a:cubicBezTo>
                    <a:pt x="9886" y="9733"/>
                    <a:pt x="10393" y="9226"/>
                    <a:pt x="10393" y="8576"/>
                  </a:cubicBezTo>
                  <a:lnTo>
                    <a:pt x="10393" y="5207"/>
                  </a:lnTo>
                  <a:cubicBezTo>
                    <a:pt x="10393" y="4557"/>
                    <a:pt x="9886" y="4029"/>
                    <a:pt x="9236" y="4029"/>
                  </a:cubicBezTo>
                  <a:lnTo>
                    <a:pt x="7876" y="4029"/>
                  </a:lnTo>
                  <a:cubicBezTo>
                    <a:pt x="7754" y="3705"/>
                    <a:pt x="7612" y="3360"/>
                    <a:pt x="7470" y="3035"/>
                  </a:cubicBezTo>
                  <a:cubicBezTo>
                    <a:pt x="7470" y="3035"/>
                    <a:pt x="8465" y="2020"/>
                    <a:pt x="8485" y="2000"/>
                  </a:cubicBezTo>
                  <a:cubicBezTo>
                    <a:pt x="8850" y="1573"/>
                    <a:pt x="8850" y="944"/>
                    <a:pt x="8485" y="498"/>
                  </a:cubicBezTo>
                  <a:cubicBezTo>
                    <a:pt x="8465" y="477"/>
                    <a:pt x="8099" y="92"/>
                    <a:pt x="8099" y="92"/>
                  </a:cubicBezTo>
                  <a:cubicBezTo>
                    <a:pt x="8039" y="31"/>
                    <a:pt x="7957" y="0"/>
                    <a:pt x="7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4893853" y="4082393"/>
              <a:ext cx="283253" cy="283276"/>
            </a:xfrm>
            <a:custGeom>
              <a:rect b="b" l="l" r="r" t="t"/>
              <a:pathLst>
                <a:path extrusionOk="0" h="12464" w="12463">
                  <a:moveTo>
                    <a:pt x="6231" y="630"/>
                  </a:moveTo>
                  <a:cubicBezTo>
                    <a:pt x="9317" y="630"/>
                    <a:pt x="11834" y="3147"/>
                    <a:pt x="11834" y="6232"/>
                  </a:cubicBezTo>
                  <a:cubicBezTo>
                    <a:pt x="11834" y="9318"/>
                    <a:pt x="9317" y="11834"/>
                    <a:pt x="6231" y="11834"/>
                  </a:cubicBezTo>
                  <a:cubicBezTo>
                    <a:pt x="3146" y="11834"/>
                    <a:pt x="629" y="9318"/>
                    <a:pt x="629" y="6232"/>
                  </a:cubicBezTo>
                  <a:cubicBezTo>
                    <a:pt x="629" y="3147"/>
                    <a:pt x="3146" y="630"/>
                    <a:pt x="6231" y="630"/>
                  </a:cubicBezTo>
                  <a:close/>
                  <a:moveTo>
                    <a:pt x="6231" y="1"/>
                  </a:moveTo>
                  <a:cubicBezTo>
                    <a:pt x="2801" y="1"/>
                    <a:pt x="0" y="2782"/>
                    <a:pt x="0" y="6232"/>
                  </a:cubicBezTo>
                  <a:cubicBezTo>
                    <a:pt x="0" y="9663"/>
                    <a:pt x="2801" y="12464"/>
                    <a:pt x="6231" y="12464"/>
                  </a:cubicBezTo>
                  <a:cubicBezTo>
                    <a:pt x="9662" y="12464"/>
                    <a:pt x="12463" y="9663"/>
                    <a:pt x="12463" y="6232"/>
                  </a:cubicBezTo>
                  <a:cubicBezTo>
                    <a:pt x="12463" y="2782"/>
                    <a:pt x="9662" y="1"/>
                    <a:pt x="6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4950126" y="4115802"/>
              <a:ext cx="172547" cy="216298"/>
            </a:xfrm>
            <a:custGeom>
              <a:rect b="b" l="l" r="r" t="t"/>
              <a:pathLst>
                <a:path extrusionOk="0" h="9517" w="7592">
                  <a:moveTo>
                    <a:pt x="3431" y="1454"/>
                  </a:moveTo>
                  <a:lnTo>
                    <a:pt x="3431" y="3666"/>
                  </a:lnTo>
                  <a:cubicBezTo>
                    <a:pt x="3431" y="3829"/>
                    <a:pt x="3573" y="3971"/>
                    <a:pt x="3755" y="3971"/>
                  </a:cubicBezTo>
                  <a:lnTo>
                    <a:pt x="6577" y="3971"/>
                  </a:lnTo>
                  <a:lnTo>
                    <a:pt x="4080" y="8071"/>
                  </a:lnTo>
                  <a:lnTo>
                    <a:pt x="4080" y="5858"/>
                  </a:lnTo>
                  <a:cubicBezTo>
                    <a:pt x="4080" y="5696"/>
                    <a:pt x="3938" y="5554"/>
                    <a:pt x="3755" y="5554"/>
                  </a:cubicBezTo>
                  <a:lnTo>
                    <a:pt x="934" y="5554"/>
                  </a:lnTo>
                  <a:lnTo>
                    <a:pt x="3431" y="1454"/>
                  </a:lnTo>
                  <a:close/>
                  <a:moveTo>
                    <a:pt x="3748" y="0"/>
                  </a:moveTo>
                  <a:cubicBezTo>
                    <a:pt x="3639" y="0"/>
                    <a:pt x="3540" y="58"/>
                    <a:pt x="3492" y="155"/>
                  </a:cubicBezTo>
                  <a:lnTo>
                    <a:pt x="102" y="5696"/>
                  </a:lnTo>
                  <a:cubicBezTo>
                    <a:pt x="0" y="5960"/>
                    <a:pt x="82" y="6122"/>
                    <a:pt x="366" y="6183"/>
                  </a:cubicBezTo>
                  <a:lnTo>
                    <a:pt x="3431" y="6183"/>
                  </a:lnTo>
                  <a:lnTo>
                    <a:pt x="3431" y="9208"/>
                  </a:lnTo>
                  <a:cubicBezTo>
                    <a:pt x="3431" y="9350"/>
                    <a:pt x="3532" y="9471"/>
                    <a:pt x="3674" y="9512"/>
                  </a:cubicBezTo>
                  <a:cubicBezTo>
                    <a:pt x="3694" y="9515"/>
                    <a:pt x="3714" y="9517"/>
                    <a:pt x="3733" y="9517"/>
                  </a:cubicBezTo>
                  <a:cubicBezTo>
                    <a:pt x="3835" y="9517"/>
                    <a:pt x="3934" y="9472"/>
                    <a:pt x="4019" y="9370"/>
                  </a:cubicBezTo>
                  <a:lnTo>
                    <a:pt x="7409" y="3829"/>
                  </a:lnTo>
                  <a:cubicBezTo>
                    <a:pt x="7592" y="3544"/>
                    <a:pt x="7450" y="3362"/>
                    <a:pt x="7145" y="3342"/>
                  </a:cubicBezTo>
                  <a:lnTo>
                    <a:pt x="4080" y="3342"/>
                  </a:lnTo>
                  <a:lnTo>
                    <a:pt x="4080" y="317"/>
                  </a:lnTo>
                  <a:cubicBezTo>
                    <a:pt x="4080" y="175"/>
                    <a:pt x="3979" y="53"/>
                    <a:pt x="3837" y="13"/>
                  </a:cubicBezTo>
                  <a:cubicBezTo>
                    <a:pt x="3807" y="4"/>
                    <a:pt x="3777" y="0"/>
                    <a:pt x="3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53"/>
          <p:cNvGrpSpPr/>
          <p:nvPr/>
        </p:nvGrpSpPr>
        <p:grpSpPr>
          <a:xfrm>
            <a:off x="7306891" y="1507663"/>
            <a:ext cx="395370" cy="492255"/>
            <a:chOff x="3479441" y="1283600"/>
            <a:chExt cx="395370" cy="492255"/>
          </a:xfrm>
        </p:grpSpPr>
        <p:sp>
          <p:nvSpPr>
            <p:cNvPr id="3569" name="Google Shape;3569;p53"/>
            <p:cNvSpPr/>
            <p:nvPr/>
          </p:nvSpPr>
          <p:spPr>
            <a:xfrm>
              <a:off x="3602625" y="1669265"/>
              <a:ext cx="149024" cy="99206"/>
            </a:xfrm>
            <a:custGeom>
              <a:rect b="b" l="l" r="r" t="t"/>
              <a:pathLst>
                <a:path extrusionOk="0" h="4365" w="6557">
                  <a:moveTo>
                    <a:pt x="0" y="0"/>
                  </a:moveTo>
                  <a:lnTo>
                    <a:pt x="0" y="2477"/>
                  </a:lnTo>
                  <a:lnTo>
                    <a:pt x="812" y="4364"/>
                  </a:lnTo>
                  <a:lnTo>
                    <a:pt x="5825" y="4364"/>
                  </a:lnTo>
                  <a:lnTo>
                    <a:pt x="6556" y="2477"/>
                  </a:lnTo>
                  <a:lnTo>
                    <a:pt x="65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3602625" y="1669265"/>
              <a:ext cx="66432" cy="99206"/>
            </a:xfrm>
            <a:custGeom>
              <a:rect b="b" l="l" r="r" t="t"/>
              <a:pathLst>
                <a:path extrusionOk="0" h="4365" w="2923">
                  <a:moveTo>
                    <a:pt x="0" y="0"/>
                  </a:moveTo>
                  <a:lnTo>
                    <a:pt x="0" y="2477"/>
                  </a:lnTo>
                  <a:lnTo>
                    <a:pt x="812" y="4364"/>
                  </a:lnTo>
                  <a:lnTo>
                    <a:pt x="2923" y="4364"/>
                  </a:lnTo>
                  <a:lnTo>
                    <a:pt x="2131" y="2477"/>
                  </a:lnTo>
                  <a:lnTo>
                    <a:pt x="2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3538942" y="1343555"/>
              <a:ext cx="275889" cy="325731"/>
            </a:xfrm>
            <a:custGeom>
              <a:rect b="b" l="l" r="r" t="t"/>
              <a:pathLst>
                <a:path extrusionOk="0" h="14332" w="12139">
                  <a:moveTo>
                    <a:pt x="6077" y="1"/>
                  </a:moveTo>
                  <a:cubicBezTo>
                    <a:pt x="2761" y="1"/>
                    <a:pt x="41" y="2705"/>
                    <a:pt x="21" y="6030"/>
                  </a:cubicBezTo>
                  <a:cubicBezTo>
                    <a:pt x="1" y="7917"/>
                    <a:pt x="874" y="9622"/>
                    <a:pt x="2213" y="10739"/>
                  </a:cubicBezTo>
                  <a:cubicBezTo>
                    <a:pt x="3046" y="11429"/>
                    <a:pt x="3533" y="12444"/>
                    <a:pt x="3533" y="13540"/>
                  </a:cubicBezTo>
                  <a:lnTo>
                    <a:pt x="3533" y="14331"/>
                  </a:lnTo>
                  <a:lnTo>
                    <a:pt x="8607" y="14331"/>
                  </a:lnTo>
                  <a:lnTo>
                    <a:pt x="8607" y="13540"/>
                  </a:lnTo>
                  <a:cubicBezTo>
                    <a:pt x="8607" y="12444"/>
                    <a:pt x="9115" y="11429"/>
                    <a:pt x="9947" y="10718"/>
                  </a:cubicBezTo>
                  <a:cubicBezTo>
                    <a:pt x="11286" y="9622"/>
                    <a:pt x="12139" y="7938"/>
                    <a:pt x="12139" y="6070"/>
                  </a:cubicBezTo>
                  <a:cubicBezTo>
                    <a:pt x="12139" y="2741"/>
                    <a:pt x="9460" y="42"/>
                    <a:pt x="6151" y="1"/>
                  </a:cubicBezTo>
                  <a:cubicBezTo>
                    <a:pt x="6126" y="1"/>
                    <a:pt x="6102" y="1"/>
                    <a:pt x="6077" y="1"/>
                  </a:cubicBezTo>
                  <a:close/>
                </a:path>
              </a:pathLst>
            </a:custGeom>
            <a:solidFill>
              <a:srgbClr val="E7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3538942" y="1343555"/>
              <a:ext cx="162411" cy="325731"/>
            </a:xfrm>
            <a:custGeom>
              <a:rect b="b" l="l" r="r" t="t"/>
              <a:pathLst>
                <a:path extrusionOk="0" h="14332" w="7146">
                  <a:moveTo>
                    <a:pt x="6077" y="1"/>
                  </a:moveTo>
                  <a:cubicBezTo>
                    <a:pt x="2761" y="1"/>
                    <a:pt x="41" y="2705"/>
                    <a:pt x="21" y="6030"/>
                  </a:cubicBezTo>
                  <a:cubicBezTo>
                    <a:pt x="1" y="7917"/>
                    <a:pt x="874" y="9622"/>
                    <a:pt x="2213" y="10739"/>
                  </a:cubicBezTo>
                  <a:cubicBezTo>
                    <a:pt x="3046" y="11429"/>
                    <a:pt x="3533" y="12444"/>
                    <a:pt x="3533" y="13540"/>
                  </a:cubicBezTo>
                  <a:lnTo>
                    <a:pt x="3533" y="14331"/>
                  </a:lnTo>
                  <a:lnTo>
                    <a:pt x="5664" y="14331"/>
                  </a:lnTo>
                  <a:lnTo>
                    <a:pt x="5664" y="13540"/>
                  </a:lnTo>
                  <a:cubicBezTo>
                    <a:pt x="5664" y="12444"/>
                    <a:pt x="5177" y="11429"/>
                    <a:pt x="4324" y="10739"/>
                  </a:cubicBezTo>
                  <a:cubicBezTo>
                    <a:pt x="2985" y="9622"/>
                    <a:pt x="2132" y="7917"/>
                    <a:pt x="2132" y="6030"/>
                  </a:cubicBezTo>
                  <a:cubicBezTo>
                    <a:pt x="2153" y="3066"/>
                    <a:pt x="4324" y="590"/>
                    <a:pt x="7146" y="103"/>
                  </a:cubicBezTo>
                  <a:cubicBezTo>
                    <a:pt x="6821" y="42"/>
                    <a:pt x="6496" y="1"/>
                    <a:pt x="6151" y="1"/>
                  </a:cubicBezTo>
                  <a:cubicBezTo>
                    <a:pt x="6126" y="1"/>
                    <a:pt x="6102" y="1"/>
                    <a:pt x="6077" y="1"/>
                  </a:cubicBezTo>
                  <a:close/>
                </a:path>
              </a:pathLst>
            </a:custGeom>
            <a:solidFill>
              <a:srgbClr val="D5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3611829" y="1392943"/>
              <a:ext cx="130115" cy="184070"/>
            </a:xfrm>
            <a:custGeom>
              <a:rect b="b" l="l" r="r" t="t"/>
              <a:pathLst>
                <a:path extrusionOk="0" h="8099" w="5725">
                  <a:moveTo>
                    <a:pt x="2863" y="0"/>
                  </a:moveTo>
                  <a:cubicBezTo>
                    <a:pt x="2863" y="0"/>
                    <a:pt x="2741" y="102"/>
                    <a:pt x="2518" y="284"/>
                  </a:cubicBezTo>
                  <a:cubicBezTo>
                    <a:pt x="2112" y="629"/>
                    <a:pt x="1422" y="1299"/>
                    <a:pt x="874" y="2233"/>
                  </a:cubicBezTo>
                  <a:cubicBezTo>
                    <a:pt x="488" y="2882"/>
                    <a:pt x="163" y="3674"/>
                    <a:pt x="62" y="4567"/>
                  </a:cubicBezTo>
                  <a:cubicBezTo>
                    <a:pt x="21" y="4790"/>
                    <a:pt x="1" y="5014"/>
                    <a:pt x="1" y="5257"/>
                  </a:cubicBezTo>
                  <a:cubicBezTo>
                    <a:pt x="1" y="6719"/>
                    <a:pt x="1097" y="7916"/>
                    <a:pt x="2518" y="8099"/>
                  </a:cubicBezTo>
                  <a:lnTo>
                    <a:pt x="3228" y="8099"/>
                  </a:lnTo>
                  <a:cubicBezTo>
                    <a:pt x="4649" y="7916"/>
                    <a:pt x="5725" y="6719"/>
                    <a:pt x="5725" y="5257"/>
                  </a:cubicBezTo>
                  <a:cubicBezTo>
                    <a:pt x="5725" y="5014"/>
                    <a:pt x="5725" y="4790"/>
                    <a:pt x="5684" y="4567"/>
                  </a:cubicBezTo>
                  <a:cubicBezTo>
                    <a:pt x="5583" y="3674"/>
                    <a:pt x="5258" y="2882"/>
                    <a:pt x="4872" y="2233"/>
                  </a:cubicBezTo>
                  <a:cubicBezTo>
                    <a:pt x="4324" y="1299"/>
                    <a:pt x="3634" y="629"/>
                    <a:pt x="3228" y="284"/>
                  </a:cubicBezTo>
                  <a:cubicBezTo>
                    <a:pt x="3005" y="102"/>
                    <a:pt x="2863" y="0"/>
                    <a:pt x="2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3611829" y="1392943"/>
              <a:ext cx="79842" cy="184070"/>
            </a:xfrm>
            <a:custGeom>
              <a:rect b="b" l="l" r="r" t="t"/>
              <a:pathLst>
                <a:path extrusionOk="0" h="8099" w="3513">
                  <a:moveTo>
                    <a:pt x="2863" y="0"/>
                  </a:moveTo>
                  <a:cubicBezTo>
                    <a:pt x="2863" y="0"/>
                    <a:pt x="2741" y="102"/>
                    <a:pt x="2518" y="284"/>
                  </a:cubicBezTo>
                  <a:cubicBezTo>
                    <a:pt x="2112" y="629"/>
                    <a:pt x="1422" y="1299"/>
                    <a:pt x="874" y="2233"/>
                  </a:cubicBezTo>
                  <a:cubicBezTo>
                    <a:pt x="488" y="2882"/>
                    <a:pt x="163" y="3674"/>
                    <a:pt x="62" y="4567"/>
                  </a:cubicBezTo>
                  <a:cubicBezTo>
                    <a:pt x="21" y="4790"/>
                    <a:pt x="1" y="5014"/>
                    <a:pt x="1" y="5257"/>
                  </a:cubicBezTo>
                  <a:cubicBezTo>
                    <a:pt x="1" y="6719"/>
                    <a:pt x="1097" y="7916"/>
                    <a:pt x="2518" y="8099"/>
                  </a:cubicBezTo>
                  <a:lnTo>
                    <a:pt x="3228" y="8099"/>
                  </a:lnTo>
                  <a:cubicBezTo>
                    <a:pt x="3330" y="8079"/>
                    <a:pt x="3411" y="8058"/>
                    <a:pt x="3512" y="8038"/>
                  </a:cubicBezTo>
                  <a:cubicBezTo>
                    <a:pt x="2234" y="7754"/>
                    <a:pt x="1280" y="6617"/>
                    <a:pt x="1280" y="5257"/>
                  </a:cubicBezTo>
                  <a:cubicBezTo>
                    <a:pt x="1280" y="5014"/>
                    <a:pt x="1300" y="4790"/>
                    <a:pt x="1320" y="4567"/>
                  </a:cubicBezTo>
                  <a:cubicBezTo>
                    <a:pt x="1442" y="3674"/>
                    <a:pt x="1747" y="2882"/>
                    <a:pt x="2132" y="2233"/>
                  </a:cubicBezTo>
                  <a:cubicBezTo>
                    <a:pt x="2579" y="1482"/>
                    <a:pt x="3107" y="913"/>
                    <a:pt x="3512" y="528"/>
                  </a:cubicBezTo>
                  <a:cubicBezTo>
                    <a:pt x="3411" y="426"/>
                    <a:pt x="3309" y="345"/>
                    <a:pt x="3228" y="284"/>
                  </a:cubicBezTo>
                  <a:cubicBezTo>
                    <a:pt x="3005" y="102"/>
                    <a:pt x="2863" y="0"/>
                    <a:pt x="28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3669967" y="1283600"/>
              <a:ext cx="14318" cy="39705"/>
            </a:xfrm>
            <a:custGeom>
              <a:rect b="b" l="l" r="r" t="t"/>
              <a:pathLst>
                <a:path extrusionOk="0" h="1747" w="630">
                  <a:moveTo>
                    <a:pt x="305" y="1"/>
                  </a:moveTo>
                  <a:cubicBezTo>
                    <a:pt x="143" y="1"/>
                    <a:pt x="0" y="143"/>
                    <a:pt x="0" y="325"/>
                  </a:cubicBezTo>
                  <a:lnTo>
                    <a:pt x="0" y="1421"/>
                  </a:lnTo>
                  <a:cubicBezTo>
                    <a:pt x="0" y="1604"/>
                    <a:pt x="143" y="1746"/>
                    <a:pt x="305" y="1746"/>
                  </a:cubicBezTo>
                  <a:cubicBezTo>
                    <a:pt x="488" y="1746"/>
                    <a:pt x="630" y="1604"/>
                    <a:pt x="630" y="1421"/>
                  </a:cubicBezTo>
                  <a:lnTo>
                    <a:pt x="630" y="325"/>
                  </a:lnTo>
                  <a:cubicBezTo>
                    <a:pt x="630" y="143"/>
                    <a:pt x="488"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3534328" y="1339305"/>
              <a:ext cx="33705" cy="31864"/>
            </a:xfrm>
            <a:custGeom>
              <a:rect b="b" l="l" r="r" t="t"/>
              <a:pathLst>
                <a:path extrusionOk="0" h="1402" w="1483">
                  <a:moveTo>
                    <a:pt x="366" y="0"/>
                  </a:moveTo>
                  <a:cubicBezTo>
                    <a:pt x="285" y="0"/>
                    <a:pt x="204" y="36"/>
                    <a:pt x="143" y="107"/>
                  </a:cubicBezTo>
                  <a:cubicBezTo>
                    <a:pt x="1" y="229"/>
                    <a:pt x="1" y="432"/>
                    <a:pt x="143" y="554"/>
                  </a:cubicBezTo>
                  <a:lnTo>
                    <a:pt x="914" y="1325"/>
                  </a:lnTo>
                  <a:cubicBezTo>
                    <a:pt x="959" y="1369"/>
                    <a:pt x="1052" y="1402"/>
                    <a:pt x="1148" y="1402"/>
                  </a:cubicBezTo>
                  <a:cubicBezTo>
                    <a:pt x="1226" y="1402"/>
                    <a:pt x="1306" y="1380"/>
                    <a:pt x="1361" y="1325"/>
                  </a:cubicBezTo>
                  <a:cubicBezTo>
                    <a:pt x="1483" y="1203"/>
                    <a:pt x="1483" y="1000"/>
                    <a:pt x="1361" y="878"/>
                  </a:cubicBezTo>
                  <a:lnTo>
                    <a:pt x="590" y="107"/>
                  </a:lnTo>
                  <a:cubicBezTo>
                    <a:pt x="529" y="36"/>
                    <a:pt x="448"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3786219" y="1591059"/>
              <a:ext cx="33705" cy="31887"/>
            </a:xfrm>
            <a:custGeom>
              <a:rect b="b" l="l" r="r" t="t"/>
              <a:pathLst>
                <a:path extrusionOk="0" h="1403" w="1483">
                  <a:moveTo>
                    <a:pt x="346" y="1"/>
                  </a:moveTo>
                  <a:cubicBezTo>
                    <a:pt x="264" y="1"/>
                    <a:pt x="183" y="31"/>
                    <a:pt x="122" y="92"/>
                  </a:cubicBezTo>
                  <a:cubicBezTo>
                    <a:pt x="0" y="214"/>
                    <a:pt x="0" y="417"/>
                    <a:pt x="122" y="539"/>
                  </a:cubicBezTo>
                  <a:lnTo>
                    <a:pt x="894" y="1310"/>
                  </a:lnTo>
                  <a:cubicBezTo>
                    <a:pt x="959" y="1365"/>
                    <a:pt x="1049" y="1402"/>
                    <a:pt x="1137" y="1402"/>
                  </a:cubicBezTo>
                  <a:cubicBezTo>
                    <a:pt x="1211" y="1402"/>
                    <a:pt x="1284" y="1375"/>
                    <a:pt x="1340" y="1310"/>
                  </a:cubicBezTo>
                  <a:cubicBezTo>
                    <a:pt x="1482" y="1209"/>
                    <a:pt x="1462" y="985"/>
                    <a:pt x="1340" y="864"/>
                  </a:cubicBezTo>
                  <a:lnTo>
                    <a:pt x="569" y="92"/>
                  </a:lnTo>
                  <a:cubicBezTo>
                    <a:pt x="508" y="31"/>
                    <a:pt x="427" y="1"/>
                    <a:pt x="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3479441" y="1474126"/>
              <a:ext cx="39705" cy="14318"/>
            </a:xfrm>
            <a:custGeom>
              <a:rect b="b" l="l" r="r" t="t"/>
              <a:pathLst>
                <a:path extrusionOk="0" h="630" w="1747">
                  <a:moveTo>
                    <a:pt x="325" y="0"/>
                  </a:moveTo>
                  <a:cubicBezTo>
                    <a:pt x="143" y="0"/>
                    <a:pt x="1" y="143"/>
                    <a:pt x="1" y="305"/>
                  </a:cubicBezTo>
                  <a:cubicBezTo>
                    <a:pt x="1" y="488"/>
                    <a:pt x="143" y="630"/>
                    <a:pt x="325" y="630"/>
                  </a:cubicBezTo>
                  <a:lnTo>
                    <a:pt x="1421" y="630"/>
                  </a:lnTo>
                  <a:cubicBezTo>
                    <a:pt x="1604" y="630"/>
                    <a:pt x="1746" y="488"/>
                    <a:pt x="1746" y="305"/>
                  </a:cubicBezTo>
                  <a:cubicBezTo>
                    <a:pt x="1746" y="143"/>
                    <a:pt x="1604" y="0"/>
                    <a:pt x="1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3835129" y="1474126"/>
              <a:ext cx="39682" cy="14318"/>
            </a:xfrm>
            <a:custGeom>
              <a:rect b="b" l="l" r="r" t="t"/>
              <a:pathLst>
                <a:path extrusionOk="0" h="630" w="1746">
                  <a:moveTo>
                    <a:pt x="325" y="0"/>
                  </a:moveTo>
                  <a:cubicBezTo>
                    <a:pt x="142" y="0"/>
                    <a:pt x="0" y="143"/>
                    <a:pt x="0" y="305"/>
                  </a:cubicBezTo>
                  <a:cubicBezTo>
                    <a:pt x="0" y="488"/>
                    <a:pt x="142" y="630"/>
                    <a:pt x="325" y="630"/>
                  </a:cubicBezTo>
                  <a:lnTo>
                    <a:pt x="1421" y="630"/>
                  </a:lnTo>
                  <a:cubicBezTo>
                    <a:pt x="1604" y="630"/>
                    <a:pt x="1746" y="488"/>
                    <a:pt x="1746" y="305"/>
                  </a:cubicBezTo>
                  <a:cubicBezTo>
                    <a:pt x="1746" y="143"/>
                    <a:pt x="1604" y="0"/>
                    <a:pt x="1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3534328" y="1591059"/>
              <a:ext cx="33705" cy="31864"/>
            </a:xfrm>
            <a:custGeom>
              <a:rect b="b" l="l" r="r" t="t"/>
              <a:pathLst>
                <a:path extrusionOk="0" h="1402" w="1483">
                  <a:moveTo>
                    <a:pt x="1138" y="1"/>
                  </a:moveTo>
                  <a:cubicBezTo>
                    <a:pt x="1056" y="1"/>
                    <a:pt x="975" y="31"/>
                    <a:pt x="914" y="92"/>
                  </a:cubicBezTo>
                  <a:lnTo>
                    <a:pt x="143" y="864"/>
                  </a:lnTo>
                  <a:cubicBezTo>
                    <a:pt x="1" y="985"/>
                    <a:pt x="1" y="1188"/>
                    <a:pt x="143" y="1310"/>
                  </a:cubicBezTo>
                  <a:cubicBezTo>
                    <a:pt x="194" y="1371"/>
                    <a:pt x="265" y="1401"/>
                    <a:pt x="344" y="1401"/>
                  </a:cubicBezTo>
                  <a:cubicBezTo>
                    <a:pt x="422" y="1401"/>
                    <a:pt x="508" y="1371"/>
                    <a:pt x="590" y="1310"/>
                  </a:cubicBezTo>
                  <a:lnTo>
                    <a:pt x="1361" y="539"/>
                  </a:lnTo>
                  <a:cubicBezTo>
                    <a:pt x="1483" y="417"/>
                    <a:pt x="1483" y="214"/>
                    <a:pt x="1361" y="92"/>
                  </a:cubicBezTo>
                  <a:cubicBezTo>
                    <a:pt x="1300" y="31"/>
                    <a:pt x="1219" y="1"/>
                    <a:pt x="1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3786219" y="1339305"/>
              <a:ext cx="33228" cy="32364"/>
            </a:xfrm>
            <a:custGeom>
              <a:rect b="b" l="l" r="r" t="t"/>
              <a:pathLst>
                <a:path extrusionOk="0" h="1424" w="1462">
                  <a:moveTo>
                    <a:pt x="1117" y="0"/>
                  </a:moveTo>
                  <a:cubicBezTo>
                    <a:pt x="1036" y="0"/>
                    <a:pt x="954" y="36"/>
                    <a:pt x="894" y="107"/>
                  </a:cubicBezTo>
                  <a:lnTo>
                    <a:pt x="122" y="878"/>
                  </a:lnTo>
                  <a:cubicBezTo>
                    <a:pt x="0" y="1000"/>
                    <a:pt x="0" y="1203"/>
                    <a:pt x="122" y="1325"/>
                  </a:cubicBezTo>
                  <a:cubicBezTo>
                    <a:pt x="181" y="1393"/>
                    <a:pt x="253" y="1424"/>
                    <a:pt x="329" y="1424"/>
                  </a:cubicBezTo>
                  <a:cubicBezTo>
                    <a:pt x="410" y="1424"/>
                    <a:pt x="495" y="1388"/>
                    <a:pt x="569" y="1325"/>
                  </a:cubicBezTo>
                  <a:lnTo>
                    <a:pt x="1340" y="554"/>
                  </a:lnTo>
                  <a:cubicBezTo>
                    <a:pt x="1462" y="432"/>
                    <a:pt x="1462" y="229"/>
                    <a:pt x="1340" y="107"/>
                  </a:cubicBezTo>
                  <a:cubicBezTo>
                    <a:pt x="1279" y="36"/>
                    <a:pt x="1198" y="0"/>
                    <a:pt x="1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3532033" y="1336624"/>
              <a:ext cx="290185" cy="439232"/>
            </a:xfrm>
            <a:custGeom>
              <a:rect b="b" l="l" r="r" t="t"/>
              <a:pathLst>
                <a:path extrusionOk="0" h="19326" w="12768">
                  <a:moveTo>
                    <a:pt x="6699" y="3148"/>
                  </a:moveTo>
                  <a:cubicBezTo>
                    <a:pt x="7287" y="3676"/>
                    <a:pt x="7815" y="4325"/>
                    <a:pt x="8201" y="5015"/>
                  </a:cubicBezTo>
                  <a:lnTo>
                    <a:pt x="6699" y="5949"/>
                  </a:lnTo>
                  <a:lnTo>
                    <a:pt x="6699" y="5320"/>
                  </a:lnTo>
                  <a:cubicBezTo>
                    <a:pt x="6699" y="5157"/>
                    <a:pt x="6557" y="5015"/>
                    <a:pt x="6374" y="5015"/>
                  </a:cubicBezTo>
                  <a:cubicBezTo>
                    <a:pt x="6212" y="5015"/>
                    <a:pt x="6069" y="5157"/>
                    <a:pt x="6069" y="5320"/>
                  </a:cubicBezTo>
                  <a:lnTo>
                    <a:pt x="6069" y="5949"/>
                  </a:lnTo>
                  <a:lnTo>
                    <a:pt x="4567" y="5015"/>
                  </a:lnTo>
                  <a:cubicBezTo>
                    <a:pt x="4953" y="4325"/>
                    <a:pt x="5481" y="3676"/>
                    <a:pt x="6069" y="3148"/>
                  </a:cubicBezTo>
                  <a:lnTo>
                    <a:pt x="6069" y="3940"/>
                  </a:lnTo>
                  <a:cubicBezTo>
                    <a:pt x="6069" y="4122"/>
                    <a:pt x="6212" y="4264"/>
                    <a:pt x="6374" y="4264"/>
                  </a:cubicBezTo>
                  <a:cubicBezTo>
                    <a:pt x="6557" y="4264"/>
                    <a:pt x="6699" y="4122"/>
                    <a:pt x="6699" y="3940"/>
                  </a:cubicBezTo>
                  <a:lnTo>
                    <a:pt x="6699" y="3148"/>
                  </a:lnTo>
                  <a:close/>
                  <a:moveTo>
                    <a:pt x="4283" y="5584"/>
                  </a:moveTo>
                  <a:lnTo>
                    <a:pt x="6069" y="6700"/>
                  </a:lnTo>
                  <a:lnTo>
                    <a:pt x="6069" y="8222"/>
                  </a:lnTo>
                  <a:lnTo>
                    <a:pt x="3898" y="6883"/>
                  </a:lnTo>
                  <a:cubicBezTo>
                    <a:pt x="3979" y="6436"/>
                    <a:pt x="4101" y="6010"/>
                    <a:pt x="4283" y="5584"/>
                  </a:cubicBezTo>
                  <a:close/>
                  <a:moveTo>
                    <a:pt x="8485" y="5584"/>
                  </a:moveTo>
                  <a:cubicBezTo>
                    <a:pt x="8668" y="6010"/>
                    <a:pt x="8789" y="6436"/>
                    <a:pt x="8850" y="6883"/>
                  </a:cubicBezTo>
                  <a:lnTo>
                    <a:pt x="6699" y="8222"/>
                  </a:lnTo>
                  <a:lnTo>
                    <a:pt x="6699" y="6700"/>
                  </a:lnTo>
                  <a:lnTo>
                    <a:pt x="8485" y="5584"/>
                  </a:lnTo>
                  <a:close/>
                  <a:moveTo>
                    <a:pt x="3837" y="7593"/>
                  </a:moveTo>
                  <a:lnTo>
                    <a:pt x="6069" y="8973"/>
                  </a:lnTo>
                  <a:lnTo>
                    <a:pt x="6069" y="10252"/>
                  </a:lnTo>
                  <a:cubicBezTo>
                    <a:pt x="4750" y="10090"/>
                    <a:pt x="3796" y="8892"/>
                    <a:pt x="3837" y="7593"/>
                  </a:cubicBezTo>
                  <a:close/>
                  <a:moveTo>
                    <a:pt x="8931" y="7593"/>
                  </a:moveTo>
                  <a:cubicBezTo>
                    <a:pt x="8972" y="8892"/>
                    <a:pt x="8038" y="10090"/>
                    <a:pt x="6699" y="10252"/>
                  </a:cubicBezTo>
                  <a:lnTo>
                    <a:pt x="6699" y="8973"/>
                  </a:lnTo>
                  <a:lnTo>
                    <a:pt x="8931" y="7593"/>
                  </a:lnTo>
                  <a:close/>
                  <a:moveTo>
                    <a:pt x="9337" y="14941"/>
                  </a:moveTo>
                  <a:lnTo>
                    <a:pt x="9337" y="16788"/>
                  </a:lnTo>
                  <a:lnTo>
                    <a:pt x="8343" y="16788"/>
                  </a:lnTo>
                  <a:cubicBezTo>
                    <a:pt x="8160" y="16788"/>
                    <a:pt x="8018" y="16930"/>
                    <a:pt x="8018" y="17113"/>
                  </a:cubicBezTo>
                  <a:cubicBezTo>
                    <a:pt x="8018" y="17295"/>
                    <a:pt x="8160" y="17437"/>
                    <a:pt x="8343" y="17437"/>
                  </a:cubicBezTo>
                  <a:lnTo>
                    <a:pt x="9195" y="17437"/>
                  </a:lnTo>
                  <a:lnTo>
                    <a:pt x="8708" y="18696"/>
                  </a:lnTo>
                  <a:lnTo>
                    <a:pt x="4121" y="18696"/>
                  </a:lnTo>
                  <a:lnTo>
                    <a:pt x="3593" y="17437"/>
                  </a:lnTo>
                  <a:lnTo>
                    <a:pt x="6963" y="17437"/>
                  </a:lnTo>
                  <a:cubicBezTo>
                    <a:pt x="7145" y="17437"/>
                    <a:pt x="7287" y="17295"/>
                    <a:pt x="7287" y="17113"/>
                  </a:cubicBezTo>
                  <a:cubicBezTo>
                    <a:pt x="7287" y="16930"/>
                    <a:pt x="7145" y="16788"/>
                    <a:pt x="6963" y="16788"/>
                  </a:cubicBezTo>
                  <a:lnTo>
                    <a:pt x="3431" y="16788"/>
                  </a:lnTo>
                  <a:lnTo>
                    <a:pt x="3431" y="14941"/>
                  </a:lnTo>
                  <a:close/>
                  <a:moveTo>
                    <a:pt x="6309" y="0"/>
                  </a:moveTo>
                  <a:cubicBezTo>
                    <a:pt x="4658" y="0"/>
                    <a:pt x="3112" y="665"/>
                    <a:pt x="1929" y="1829"/>
                  </a:cubicBezTo>
                  <a:cubicBezTo>
                    <a:pt x="691" y="3026"/>
                    <a:pt x="21" y="4630"/>
                    <a:pt x="0" y="6335"/>
                  </a:cubicBezTo>
                  <a:cubicBezTo>
                    <a:pt x="0" y="7126"/>
                    <a:pt x="143" y="7898"/>
                    <a:pt x="427" y="8628"/>
                  </a:cubicBezTo>
                  <a:cubicBezTo>
                    <a:pt x="474" y="8771"/>
                    <a:pt x="595" y="8851"/>
                    <a:pt x="723" y="8851"/>
                  </a:cubicBezTo>
                  <a:cubicBezTo>
                    <a:pt x="760" y="8851"/>
                    <a:pt x="797" y="8845"/>
                    <a:pt x="833" y="8831"/>
                  </a:cubicBezTo>
                  <a:cubicBezTo>
                    <a:pt x="995" y="8750"/>
                    <a:pt x="1076" y="8567"/>
                    <a:pt x="1015" y="8405"/>
                  </a:cubicBezTo>
                  <a:cubicBezTo>
                    <a:pt x="772" y="7755"/>
                    <a:pt x="630" y="7045"/>
                    <a:pt x="650" y="6335"/>
                  </a:cubicBezTo>
                  <a:cubicBezTo>
                    <a:pt x="650" y="4792"/>
                    <a:pt x="1259" y="3351"/>
                    <a:pt x="2355" y="2275"/>
                  </a:cubicBezTo>
                  <a:cubicBezTo>
                    <a:pt x="3453" y="1217"/>
                    <a:pt x="4864" y="630"/>
                    <a:pt x="6378" y="630"/>
                  </a:cubicBezTo>
                  <a:cubicBezTo>
                    <a:pt x="6404" y="630"/>
                    <a:pt x="6429" y="631"/>
                    <a:pt x="6455" y="631"/>
                  </a:cubicBezTo>
                  <a:cubicBezTo>
                    <a:pt x="9581" y="672"/>
                    <a:pt x="12118" y="3249"/>
                    <a:pt x="12118" y="6375"/>
                  </a:cubicBezTo>
                  <a:cubicBezTo>
                    <a:pt x="12118" y="8080"/>
                    <a:pt x="11367" y="9684"/>
                    <a:pt x="10048" y="10780"/>
                  </a:cubicBezTo>
                  <a:cubicBezTo>
                    <a:pt x="9134" y="11551"/>
                    <a:pt x="8607" y="12667"/>
                    <a:pt x="8607" y="13845"/>
                  </a:cubicBezTo>
                  <a:lnTo>
                    <a:pt x="8607" y="14312"/>
                  </a:lnTo>
                  <a:lnTo>
                    <a:pt x="6699" y="14312"/>
                  </a:lnTo>
                  <a:lnTo>
                    <a:pt x="6699" y="10881"/>
                  </a:lnTo>
                  <a:lnTo>
                    <a:pt x="6780" y="10881"/>
                  </a:lnTo>
                  <a:cubicBezTo>
                    <a:pt x="8363" y="10678"/>
                    <a:pt x="9561" y="9318"/>
                    <a:pt x="9561" y="7735"/>
                  </a:cubicBezTo>
                  <a:cubicBezTo>
                    <a:pt x="9561" y="6619"/>
                    <a:pt x="9236" y="5502"/>
                    <a:pt x="8668" y="4548"/>
                  </a:cubicBezTo>
                  <a:cubicBezTo>
                    <a:pt x="8099" y="3615"/>
                    <a:pt x="7429" y="2925"/>
                    <a:pt x="6942" y="2519"/>
                  </a:cubicBezTo>
                  <a:cubicBezTo>
                    <a:pt x="6719" y="2316"/>
                    <a:pt x="6577" y="2214"/>
                    <a:pt x="6557" y="2214"/>
                  </a:cubicBezTo>
                  <a:cubicBezTo>
                    <a:pt x="6506" y="2184"/>
                    <a:pt x="6445" y="2169"/>
                    <a:pt x="6384" y="2169"/>
                  </a:cubicBezTo>
                  <a:cubicBezTo>
                    <a:pt x="6323" y="2169"/>
                    <a:pt x="6262" y="2184"/>
                    <a:pt x="6212" y="2214"/>
                  </a:cubicBezTo>
                  <a:cubicBezTo>
                    <a:pt x="6191" y="2214"/>
                    <a:pt x="6049" y="2316"/>
                    <a:pt x="5826" y="2519"/>
                  </a:cubicBezTo>
                  <a:cubicBezTo>
                    <a:pt x="5339" y="2925"/>
                    <a:pt x="4669" y="3615"/>
                    <a:pt x="4101" y="4548"/>
                  </a:cubicBezTo>
                  <a:cubicBezTo>
                    <a:pt x="3532" y="5502"/>
                    <a:pt x="3208" y="6619"/>
                    <a:pt x="3208" y="7735"/>
                  </a:cubicBezTo>
                  <a:cubicBezTo>
                    <a:pt x="3208" y="9318"/>
                    <a:pt x="4405" y="10678"/>
                    <a:pt x="5988" y="10881"/>
                  </a:cubicBezTo>
                  <a:lnTo>
                    <a:pt x="6069" y="10881"/>
                  </a:lnTo>
                  <a:lnTo>
                    <a:pt x="6069" y="14312"/>
                  </a:lnTo>
                  <a:lnTo>
                    <a:pt x="4162" y="14312"/>
                  </a:lnTo>
                  <a:lnTo>
                    <a:pt x="4162" y="13845"/>
                  </a:lnTo>
                  <a:cubicBezTo>
                    <a:pt x="4162" y="12667"/>
                    <a:pt x="3634" y="11551"/>
                    <a:pt x="2720" y="10800"/>
                  </a:cubicBezTo>
                  <a:cubicBezTo>
                    <a:pt x="2355" y="10475"/>
                    <a:pt x="2010" y="10110"/>
                    <a:pt x="1726" y="9724"/>
                  </a:cubicBezTo>
                  <a:cubicBezTo>
                    <a:pt x="1663" y="9636"/>
                    <a:pt x="1560" y="9587"/>
                    <a:pt x="1457" y="9587"/>
                  </a:cubicBezTo>
                  <a:cubicBezTo>
                    <a:pt x="1395" y="9587"/>
                    <a:pt x="1333" y="9605"/>
                    <a:pt x="1279" y="9643"/>
                  </a:cubicBezTo>
                  <a:cubicBezTo>
                    <a:pt x="1137" y="9745"/>
                    <a:pt x="1097" y="9948"/>
                    <a:pt x="1198" y="10090"/>
                  </a:cubicBezTo>
                  <a:cubicBezTo>
                    <a:pt x="1523" y="10536"/>
                    <a:pt x="1908" y="10942"/>
                    <a:pt x="2314" y="11287"/>
                  </a:cubicBezTo>
                  <a:cubicBezTo>
                    <a:pt x="3086" y="11916"/>
                    <a:pt x="3532" y="12850"/>
                    <a:pt x="3532" y="13845"/>
                  </a:cubicBezTo>
                  <a:lnTo>
                    <a:pt x="3532" y="14312"/>
                  </a:lnTo>
                  <a:lnTo>
                    <a:pt x="3106" y="14312"/>
                  </a:lnTo>
                  <a:cubicBezTo>
                    <a:pt x="2944" y="14312"/>
                    <a:pt x="2802" y="14454"/>
                    <a:pt x="2802" y="14636"/>
                  </a:cubicBezTo>
                  <a:lnTo>
                    <a:pt x="2802" y="17113"/>
                  </a:lnTo>
                  <a:cubicBezTo>
                    <a:pt x="2802" y="17153"/>
                    <a:pt x="2802" y="17194"/>
                    <a:pt x="2822" y="17234"/>
                  </a:cubicBezTo>
                  <a:lnTo>
                    <a:pt x="3634" y="19122"/>
                  </a:lnTo>
                  <a:cubicBezTo>
                    <a:pt x="3674" y="19244"/>
                    <a:pt x="3796" y="19325"/>
                    <a:pt x="3918" y="19325"/>
                  </a:cubicBezTo>
                  <a:lnTo>
                    <a:pt x="8931" y="19325"/>
                  </a:lnTo>
                  <a:cubicBezTo>
                    <a:pt x="9074" y="19325"/>
                    <a:pt x="9175" y="19244"/>
                    <a:pt x="9236" y="19122"/>
                  </a:cubicBezTo>
                  <a:lnTo>
                    <a:pt x="9946" y="17234"/>
                  </a:lnTo>
                  <a:cubicBezTo>
                    <a:pt x="9967" y="17194"/>
                    <a:pt x="9967" y="17153"/>
                    <a:pt x="9967" y="17113"/>
                  </a:cubicBezTo>
                  <a:lnTo>
                    <a:pt x="9967" y="14636"/>
                  </a:lnTo>
                  <a:cubicBezTo>
                    <a:pt x="9967" y="14454"/>
                    <a:pt x="9825" y="14312"/>
                    <a:pt x="9662" y="14312"/>
                  </a:cubicBezTo>
                  <a:lnTo>
                    <a:pt x="9236" y="14312"/>
                  </a:lnTo>
                  <a:lnTo>
                    <a:pt x="9236" y="13845"/>
                  </a:lnTo>
                  <a:cubicBezTo>
                    <a:pt x="9236" y="12850"/>
                    <a:pt x="9682" y="11916"/>
                    <a:pt x="10454" y="11267"/>
                  </a:cubicBezTo>
                  <a:cubicBezTo>
                    <a:pt x="11915" y="10049"/>
                    <a:pt x="12768" y="8263"/>
                    <a:pt x="12768" y="6375"/>
                  </a:cubicBezTo>
                  <a:cubicBezTo>
                    <a:pt x="12768" y="4670"/>
                    <a:pt x="12098" y="3087"/>
                    <a:pt x="10921" y="1889"/>
                  </a:cubicBezTo>
                  <a:cubicBezTo>
                    <a:pt x="9723" y="692"/>
                    <a:pt x="8160" y="22"/>
                    <a:pt x="6455" y="2"/>
                  </a:cubicBezTo>
                  <a:cubicBezTo>
                    <a:pt x="6406" y="1"/>
                    <a:pt x="6357" y="0"/>
                    <a:pt x="63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53"/>
          <p:cNvGrpSpPr/>
          <p:nvPr/>
        </p:nvGrpSpPr>
        <p:grpSpPr>
          <a:xfrm>
            <a:off x="5374842" y="1507681"/>
            <a:ext cx="362163" cy="492255"/>
            <a:chOff x="2022042" y="2573493"/>
            <a:chExt cx="362163" cy="492255"/>
          </a:xfrm>
        </p:grpSpPr>
        <p:sp>
          <p:nvSpPr>
            <p:cNvPr id="3584" name="Google Shape;3584;p53"/>
            <p:cNvSpPr/>
            <p:nvPr/>
          </p:nvSpPr>
          <p:spPr>
            <a:xfrm>
              <a:off x="2052951" y="2690677"/>
              <a:ext cx="303571" cy="367685"/>
            </a:xfrm>
            <a:custGeom>
              <a:rect b="b" l="l" r="r" t="t"/>
              <a:pathLst>
                <a:path extrusionOk="0" h="16178" w="13357">
                  <a:moveTo>
                    <a:pt x="1" y="0"/>
                  </a:moveTo>
                  <a:lnTo>
                    <a:pt x="1543" y="16177"/>
                  </a:lnTo>
                  <a:lnTo>
                    <a:pt x="11794" y="16177"/>
                  </a:lnTo>
                  <a:lnTo>
                    <a:pt x="13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2052951" y="2690677"/>
              <a:ext cx="303571" cy="367685"/>
            </a:xfrm>
            <a:custGeom>
              <a:rect b="b" l="l" r="r" t="t"/>
              <a:pathLst>
                <a:path extrusionOk="0" h="16178" w="13357">
                  <a:moveTo>
                    <a:pt x="1" y="0"/>
                  </a:moveTo>
                  <a:lnTo>
                    <a:pt x="1543" y="16177"/>
                  </a:lnTo>
                  <a:lnTo>
                    <a:pt x="3593" y="16177"/>
                  </a:lnTo>
                  <a:lnTo>
                    <a:pt x="2152" y="1177"/>
                  </a:lnTo>
                  <a:cubicBezTo>
                    <a:pt x="2132" y="1015"/>
                    <a:pt x="2254" y="853"/>
                    <a:pt x="2436" y="853"/>
                  </a:cubicBezTo>
                  <a:lnTo>
                    <a:pt x="13275" y="853"/>
                  </a:lnTo>
                  <a:lnTo>
                    <a:pt x="133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2267933" y="2952704"/>
              <a:ext cx="105660" cy="105660"/>
            </a:xfrm>
            <a:custGeom>
              <a:rect b="b" l="l" r="r" t="t"/>
              <a:pathLst>
                <a:path extrusionOk="0" h="4649" w="4649">
                  <a:moveTo>
                    <a:pt x="2335" y="0"/>
                  </a:moveTo>
                  <a:cubicBezTo>
                    <a:pt x="1056" y="0"/>
                    <a:pt x="0" y="1056"/>
                    <a:pt x="0" y="2334"/>
                  </a:cubicBezTo>
                  <a:cubicBezTo>
                    <a:pt x="0" y="3613"/>
                    <a:pt x="1056" y="4648"/>
                    <a:pt x="2335" y="4648"/>
                  </a:cubicBezTo>
                  <a:cubicBezTo>
                    <a:pt x="3613" y="4648"/>
                    <a:pt x="4648" y="3613"/>
                    <a:pt x="4648" y="2334"/>
                  </a:cubicBezTo>
                  <a:cubicBezTo>
                    <a:pt x="4648" y="1056"/>
                    <a:pt x="3613" y="0"/>
                    <a:pt x="2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7" name="Google Shape;3587;p53"/>
            <p:cNvGrpSpPr/>
            <p:nvPr/>
          </p:nvGrpSpPr>
          <p:grpSpPr>
            <a:xfrm>
              <a:off x="2029428" y="2580880"/>
              <a:ext cx="347844" cy="453961"/>
              <a:chOff x="1465791" y="2638030"/>
              <a:chExt cx="347844" cy="453961"/>
            </a:xfrm>
          </p:grpSpPr>
          <p:sp>
            <p:nvSpPr>
              <p:cNvPr id="3588" name="Google Shape;3588;p53"/>
              <p:cNvSpPr/>
              <p:nvPr/>
            </p:nvSpPr>
            <p:spPr>
              <a:xfrm>
                <a:off x="1489314" y="2638030"/>
                <a:ext cx="303571" cy="69683"/>
              </a:xfrm>
              <a:custGeom>
                <a:rect b="b" l="l" r="r" t="t"/>
                <a:pathLst>
                  <a:path extrusionOk="0" h="3066" w="13357">
                    <a:moveTo>
                      <a:pt x="8384" y="0"/>
                    </a:moveTo>
                    <a:lnTo>
                      <a:pt x="5684" y="1157"/>
                    </a:lnTo>
                    <a:lnTo>
                      <a:pt x="1" y="1157"/>
                    </a:lnTo>
                    <a:lnTo>
                      <a:pt x="1" y="3065"/>
                    </a:lnTo>
                    <a:lnTo>
                      <a:pt x="13356" y="3065"/>
                    </a:lnTo>
                    <a:lnTo>
                      <a:pt x="13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1489314" y="2664326"/>
                <a:ext cx="48000" cy="43387"/>
              </a:xfrm>
              <a:custGeom>
                <a:rect b="b" l="l" r="r" t="t"/>
                <a:pathLst>
                  <a:path extrusionOk="0" h="1909" w="2112">
                    <a:moveTo>
                      <a:pt x="1" y="0"/>
                    </a:moveTo>
                    <a:lnTo>
                      <a:pt x="1" y="1908"/>
                    </a:lnTo>
                    <a:lnTo>
                      <a:pt x="2112" y="1908"/>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1465791" y="2707690"/>
                <a:ext cx="347844" cy="40159"/>
              </a:xfrm>
              <a:custGeom>
                <a:rect b="b" l="l" r="r" t="t"/>
                <a:pathLst>
                  <a:path extrusionOk="0" h="1767" w="15305">
                    <a:moveTo>
                      <a:pt x="812" y="0"/>
                    </a:moveTo>
                    <a:cubicBezTo>
                      <a:pt x="366" y="0"/>
                      <a:pt x="0" y="366"/>
                      <a:pt x="0" y="832"/>
                    </a:cubicBezTo>
                    <a:lnTo>
                      <a:pt x="0" y="1766"/>
                    </a:lnTo>
                    <a:lnTo>
                      <a:pt x="15305" y="1766"/>
                    </a:lnTo>
                    <a:lnTo>
                      <a:pt x="15305" y="832"/>
                    </a:lnTo>
                    <a:cubicBezTo>
                      <a:pt x="15305" y="366"/>
                      <a:pt x="14919" y="0"/>
                      <a:pt x="14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1465791" y="2707690"/>
                <a:ext cx="66455" cy="40159"/>
              </a:xfrm>
              <a:custGeom>
                <a:rect b="b" l="l" r="r" t="t"/>
                <a:pathLst>
                  <a:path extrusionOk="0" h="1767" w="2924">
                    <a:moveTo>
                      <a:pt x="812" y="0"/>
                    </a:moveTo>
                    <a:cubicBezTo>
                      <a:pt x="366" y="0"/>
                      <a:pt x="0" y="366"/>
                      <a:pt x="0" y="832"/>
                    </a:cubicBezTo>
                    <a:lnTo>
                      <a:pt x="0" y="1766"/>
                    </a:lnTo>
                    <a:lnTo>
                      <a:pt x="2111" y="1766"/>
                    </a:lnTo>
                    <a:lnTo>
                      <a:pt x="2111" y="832"/>
                    </a:lnTo>
                    <a:cubicBezTo>
                      <a:pt x="2111" y="366"/>
                      <a:pt x="2477" y="0"/>
                      <a:pt x="2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1554815" y="2878761"/>
                <a:ext cx="74296" cy="81751"/>
              </a:xfrm>
              <a:custGeom>
                <a:rect b="b" l="l" r="r" t="t"/>
                <a:pathLst>
                  <a:path extrusionOk="0" h="3597" w="3269">
                    <a:moveTo>
                      <a:pt x="1796" y="1"/>
                    </a:moveTo>
                    <a:cubicBezTo>
                      <a:pt x="1780" y="1"/>
                      <a:pt x="1763" y="2"/>
                      <a:pt x="1746" y="4"/>
                    </a:cubicBezTo>
                    <a:lnTo>
                      <a:pt x="610" y="308"/>
                    </a:lnTo>
                    <a:cubicBezTo>
                      <a:pt x="427" y="349"/>
                      <a:pt x="326" y="531"/>
                      <a:pt x="366" y="694"/>
                    </a:cubicBezTo>
                    <a:cubicBezTo>
                      <a:pt x="401" y="832"/>
                      <a:pt x="538" y="926"/>
                      <a:pt x="678" y="926"/>
                    </a:cubicBezTo>
                    <a:cubicBezTo>
                      <a:pt x="703" y="926"/>
                      <a:pt x="728" y="923"/>
                      <a:pt x="752" y="917"/>
                    </a:cubicBezTo>
                    <a:lnTo>
                      <a:pt x="1219" y="815"/>
                    </a:lnTo>
                    <a:lnTo>
                      <a:pt x="326" y="2460"/>
                    </a:lnTo>
                    <a:cubicBezTo>
                      <a:pt x="1" y="3089"/>
                      <a:pt x="204" y="3596"/>
                      <a:pt x="995" y="3596"/>
                    </a:cubicBezTo>
                    <a:lnTo>
                      <a:pt x="2964" y="3596"/>
                    </a:lnTo>
                    <a:cubicBezTo>
                      <a:pt x="3127" y="3596"/>
                      <a:pt x="3269" y="3454"/>
                      <a:pt x="3269" y="3272"/>
                    </a:cubicBezTo>
                    <a:cubicBezTo>
                      <a:pt x="3269" y="3089"/>
                      <a:pt x="3127" y="2947"/>
                      <a:pt x="2964" y="2947"/>
                    </a:cubicBezTo>
                    <a:lnTo>
                      <a:pt x="995" y="2947"/>
                    </a:lnTo>
                    <a:cubicBezTo>
                      <a:pt x="874" y="2926"/>
                      <a:pt x="833" y="2866"/>
                      <a:pt x="874" y="2764"/>
                    </a:cubicBezTo>
                    <a:lnTo>
                      <a:pt x="1767" y="1100"/>
                    </a:lnTo>
                    <a:lnTo>
                      <a:pt x="1929" y="1485"/>
                    </a:lnTo>
                    <a:cubicBezTo>
                      <a:pt x="1975" y="1639"/>
                      <a:pt x="2091" y="1711"/>
                      <a:pt x="2214" y="1711"/>
                    </a:cubicBezTo>
                    <a:cubicBezTo>
                      <a:pt x="2254" y="1711"/>
                      <a:pt x="2295" y="1703"/>
                      <a:pt x="2335" y="1688"/>
                    </a:cubicBezTo>
                    <a:cubicBezTo>
                      <a:pt x="2497" y="1627"/>
                      <a:pt x="2579" y="1445"/>
                      <a:pt x="2518" y="1282"/>
                    </a:cubicBezTo>
                    <a:lnTo>
                      <a:pt x="2132" y="207"/>
                    </a:lnTo>
                    <a:cubicBezTo>
                      <a:pt x="2077" y="79"/>
                      <a:pt x="1941"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1642476" y="2888761"/>
                <a:ext cx="89524" cy="90205"/>
              </a:xfrm>
              <a:custGeom>
                <a:rect b="b" l="l" r="r" t="t"/>
                <a:pathLst>
                  <a:path extrusionOk="0" h="3969" w="3939">
                    <a:moveTo>
                      <a:pt x="2281" y="0"/>
                    </a:moveTo>
                    <a:cubicBezTo>
                      <a:pt x="2225" y="0"/>
                      <a:pt x="2167" y="16"/>
                      <a:pt x="2111" y="51"/>
                    </a:cubicBezTo>
                    <a:cubicBezTo>
                      <a:pt x="1969" y="132"/>
                      <a:pt x="1908" y="335"/>
                      <a:pt x="2010" y="477"/>
                    </a:cubicBezTo>
                    <a:lnTo>
                      <a:pt x="3045" y="2283"/>
                    </a:lnTo>
                    <a:cubicBezTo>
                      <a:pt x="3086" y="2385"/>
                      <a:pt x="3045" y="2446"/>
                      <a:pt x="2923" y="2466"/>
                    </a:cubicBezTo>
                    <a:lnTo>
                      <a:pt x="1036" y="2466"/>
                    </a:lnTo>
                    <a:lnTo>
                      <a:pt x="1320" y="2141"/>
                    </a:lnTo>
                    <a:cubicBezTo>
                      <a:pt x="1421" y="1999"/>
                      <a:pt x="1401" y="1796"/>
                      <a:pt x="1279" y="1695"/>
                    </a:cubicBezTo>
                    <a:cubicBezTo>
                      <a:pt x="1216" y="1641"/>
                      <a:pt x="1141" y="1615"/>
                      <a:pt x="1069" y="1615"/>
                    </a:cubicBezTo>
                    <a:cubicBezTo>
                      <a:pt x="977" y="1615"/>
                      <a:pt x="889" y="1656"/>
                      <a:pt x="833" y="1735"/>
                    </a:cubicBezTo>
                    <a:lnTo>
                      <a:pt x="102" y="2588"/>
                    </a:lnTo>
                    <a:cubicBezTo>
                      <a:pt x="0" y="2710"/>
                      <a:pt x="0" y="2913"/>
                      <a:pt x="122" y="3014"/>
                    </a:cubicBezTo>
                    <a:lnTo>
                      <a:pt x="934" y="3867"/>
                    </a:lnTo>
                    <a:cubicBezTo>
                      <a:pt x="1022" y="3933"/>
                      <a:pt x="1104" y="3969"/>
                      <a:pt x="1186" y="3969"/>
                    </a:cubicBezTo>
                    <a:cubicBezTo>
                      <a:pt x="1256" y="3969"/>
                      <a:pt x="1326" y="3943"/>
                      <a:pt x="1401" y="3887"/>
                    </a:cubicBezTo>
                    <a:cubicBezTo>
                      <a:pt x="1523" y="3765"/>
                      <a:pt x="1523" y="3562"/>
                      <a:pt x="1401" y="3420"/>
                    </a:cubicBezTo>
                    <a:lnTo>
                      <a:pt x="1076" y="3116"/>
                    </a:lnTo>
                    <a:lnTo>
                      <a:pt x="2944" y="3116"/>
                    </a:lnTo>
                    <a:cubicBezTo>
                      <a:pt x="3552" y="3095"/>
                      <a:pt x="3938" y="2568"/>
                      <a:pt x="3593" y="1959"/>
                    </a:cubicBezTo>
                    <a:lnTo>
                      <a:pt x="2558" y="152"/>
                    </a:lnTo>
                    <a:cubicBezTo>
                      <a:pt x="2491" y="59"/>
                      <a:pt x="2389"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1600952" y="2807032"/>
                <a:ext cx="94592" cy="71410"/>
              </a:xfrm>
              <a:custGeom>
                <a:rect b="b" l="l" r="r" t="t"/>
                <a:pathLst>
                  <a:path extrusionOk="0" h="3142" w="4162">
                    <a:moveTo>
                      <a:pt x="1734" y="0"/>
                    </a:moveTo>
                    <a:cubicBezTo>
                      <a:pt x="1506" y="0"/>
                      <a:pt x="1274" y="143"/>
                      <a:pt x="1076" y="460"/>
                    </a:cubicBezTo>
                    <a:lnTo>
                      <a:pt x="82" y="2185"/>
                    </a:lnTo>
                    <a:cubicBezTo>
                      <a:pt x="1" y="2348"/>
                      <a:pt x="41" y="2530"/>
                      <a:pt x="204" y="2612"/>
                    </a:cubicBezTo>
                    <a:cubicBezTo>
                      <a:pt x="252" y="2646"/>
                      <a:pt x="308" y="2662"/>
                      <a:pt x="363" y="2662"/>
                    </a:cubicBezTo>
                    <a:cubicBezTo>
                      <a:pt x="470" y="2662"/>
                      <a:pt x="576" y="2604"/>
                      <a:pt x="630" y="2510"/>
                    </a:cubicBezTo>
                    <a:lnTo>
                      <a:pt x="1624" y="785"/>
                    </a:lnTo>
                    <a:cubicBezTo>
                      <a:pt x="1665" y="734"/>
                      <a:pt x="1706" y="709"/>
                      <a:pt x="1744" y="709"/>
                    </a:cubicBezTo>
                    <a:cubicBezTo>
                      <a:pt x="1782" y="709"/>
                      <a:pt x="1817" y="734"/>
                      <a:pt x="1848" y="785"/>
                    </a:cubicBezTo>
                    <a:lnTo>
                      <a:pt x="2842" y="2388"/>
                    </a:lnTo>
                    <a:lnTo>
                      <a:pt x="2436" y="2307"/>
                    </a:lnTo>
                    <a:cubicBezTo>
                      <a:pt x="2421" y="2305"/>
                      <a:pt x="2406" y="2305"/>
                      <a:pt x="2391" y="2305"/>
                    </a:cubicBezTo>
                    <a:cubicBezTo>
                      <a:pt x="2227" y="2305"/>
                      <a:pt x="2088" y="2404"/>
                      <a:pt x="2051" y="2571"/>
                    </a:cubicBezTo>
                    <a:cubicBezTo>
                      <a:pt x="2030" y="2733"/>
                      <a:pt x="2152" y="2896"/>
                      <a:pt x="2315" y="2936"/>
                    </a:cubicBezTo>
                    <a:lnTo>
                      <a:pt x="3431" y="3139"/>
                    </a:lnTo>
                    <a:cubicBezTo>
                      <a:pt x="3443" y="3141"/>
                      <a:pt x="3456" y="3142"/>
                      <a:pt x="3469" y="3142"/>
                    </a:cubicBezTo>
                    <a:cubicBezTo>
                      <a:pt x="3606" y="3142"/>
                      <a:pt x="3778" y="3046"/>
                      <a:pt x="3796" y="2916"/>
                    </a:cubicBezTo>
                    <a:lnTo>
                      <a:pt x="4121" y="1759"/>
                    </a:lnTo>
                    <a:cubicBezTo>
                      <a:pt x="4162" y="1597"/>
                      <a:pt x="4060" y="1414"/>
                      <a:pt x="3898" y="1373"/>
                    </a:cubicBezTo>
                    <a:cubicBezTo>
                      <a:pt x="3870" y="1367"/>
                      <a:pt x="3842" y="1363"/>
                      <a:pt x="3814" y="1363"/>
                    </a:cubicBezTo>
                    <a:cubicBezTo>
                      <a:pt x="3678" y="1363"/>
                      <a:pt x="3546" y="1445"/>
                      <a:pt x="3512" y="1597"/>
                    </a:cubicBezTo>
                    <a:lnTo>
                      <a:pt x="3370" y="2043"/>
                    </a:lnTo>
                    <a:lnTo>
                      <a:pt x="2396" y="440"/>
                    </a:lnTo>
                    <a:cubicBezTo>
                      <a:pt x="2208" y="159"/>
                      <a:pt x="1973" y="0"/>
                      <a:pt x="1734"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1714909" y="2674462"/>
                <a:ext cx="77978" cy="33250"/>
              </a:xfrm>
              <a:custGeom>
                <a:rect b="b" l="l" r="r" t="t"/>
                <a:pathLst>
                  <a:path extrusionOk="0" h="1463" w="3431">
                    <a:moveTo>
                      <a:pt x="0" y="1"/>
                    </a:moveTo>
                    <a:lnTo>
                      <a:pt x="0" y="1462"/>
                    </a:lnTo>
                    <a:lnTo>
                      <a:pt x="3430" y="1462"/>
                    </a:lnTo>
                    <a:lnTo>
                      <a:pt x="3430" y="1"/>
                    </a:lnTo>
                    <a:close/>
                  </a:path>
                </a:pathLst>
              </a:custGeom>
              <a:solidFill>
                <a:srgbClr val="C1D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1735659" y="3041218"/>
                <a:ext cx="43387" cy="43387"/>
              </a:xfrm>
              <a:custGeom>
                <a:rect b="b" l="l" r="r" t="t"/>
                <a:pathLst>
                  <a:path extrusionOk="0" h="1909" w="1909">
                    <a:moveTo>
                      <a:pt x="955" y="0"/>
                    </a:moveTo>
                    <a:cubicBezTo>
                      <a:pt x="427" y="0"/>
                      <a:pt x="1" y="427"/>
                      <a:pt x="1" y="954"/>
                    </a:cubicBezTo>
                    <a:cubicBezTo>
                      <a:pt x="1" y="1482"/>
                      <a:pt x="427" y="1908"/>
                      <a:pt x="955" y="1908"/>
                    </a:cubicBezTo>
                    <a:cubicBezTo>
                      <a:pt x="1482" y="1908"/>
                      <a:pt x="1909" y="1482"/>
                      <a:pt x="1909" y="954"/>
                    </a:cubicBezTo>
                    <a:cubicBezTo>
                      <a:pt x="1909" y="427"/>
                      <a:pt x="1482" y="0"/>
                      <a:pt x="955" y="0"/>
                    </a:cubicBezTo>
                    <a:close/>
                  </a:path>
                </a:pathLst>
              </a:custGeom>
              <a:solidFill>
                <a:srgbClr val="E7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1728273" y="3033831"/>
                <a:ext cx="58160" cy="58160"/>
              </a:xfrm>
              <a:custGeom>
                <a:rect b="b" l="l" r="r" t="t"/>
                <a:pathLst>
                  <a:path extrusionOk="0" h="2559" w="2559">
                    <a:moveTo>
                      <a:pt x="1280" y="630"/>
                    </a:moveTo>
                    <a:cubicBezTo>
                      <a:pt x="1625" y="630"/>
                      <a:pt x="1909" y="914"/>
                      <a:pt x="1909" y="1279"/>
                    </a:cubicBezTo>
                    <a:cubicBezTo>
                      <a:pt x="1909" y="1624"/>
                      <a:pt x="1625" y="1909"/>
                      <a:pt x="1280" y="1909"/>
                    </a:cubicBezTo>
                    <a:cubicBezTo>
                      <a:pt x="914" y="1909"/>
                      <a:pt x="630" y="1624"/>
                      <a:pt x="630" y="1279"/>
                    </a:cubicBezTo>
                    <a:cubicBezTo>
                      <a:pt x="630" y="914"/>
                      <a:pt x="914" y="630"/>
                      <a:pt x="1280" y="630"/>
                    </a:cubicBezTo>
                    <a:close/>
                    <a:moveTo>
                      <a:pt x="1280" y="1"/>
                    </a:moveTo>
                    <a:cubicBezTo>
                      <a:pt x="569" y="1"/>
                      <a:pt x="1" y="569"/>
                      <a:pt x="1" y="1279"/>
                    </a:cubicBezTo>
                    <a:cubicBezTo>
                      <a:pt x="1" y="1969"/>
                      <a:pt x="569" y="2558"/>
                      <a:pt x="1280" y="2558"/>
                    </a:cubicBezTo>
                    <a:cubicBezTo>
                      <a:pt x="1970" y="2558"/>
                      <a:pt x="2558" y="1969"/>
                      <a:pt x="2558" y="1279"/>
                    </a:cubicBezTo>
                    <a:cubicBezTo>
                      <a:pt x="2558" y="569"/>
                      <a:pt x="1970" y="1"/>
                      <a:pt x="1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8" name="Google Shape;3598;p53"/>
            <p:cNvSpPr/>
            <p:nvPr/>
          </p:nvSpPr>
          <p:spPr>
            <a:xfrm>
              <a:off x="2022042" y="2573493"/>
              <a:ext cx="362163" cy="492255"/>
            </a:xfrm>
            <a:custGeom>
              <a:rect b="b" l="l" r="r" t="t"/>
              <a:pathLst>
                <a:path extrusionOk="0" h="21659" w="15935">
                  <a:moveTo>
                    <a:pt x="14392" y="2233"/>
                  </a:moveTo>
                  <a:lnTo>
                    <a:pt x="14392" y="3065"/>
                  </a:lnTo>
                  <a:lnTo>
                    <a:pt x="11591" y="3065"/>
                  </a:lnTo>
                  <a:lnTo>
                    <a:pt x="11591" y="2233"/>
                  </a:lnTo>
                  <a:close/>
                  <a:moveTo>
                    <a:pt x="13154" y="17010"/>
                  </a:moveTo>
                  <a:cubicBezTo>
                    <a:pt x="14250" y="17010"/>
                    <a:pt x="15163" y="17903"/>
                    <a:pt x="15163" y="19019"/>
                  </a:cubicBezTo>
                  <a:cubicBezTo>
                    <a:pt x="15163" y="20115"/>
                    <a:pt x="14250" y="21029"/>
                    <a:pt x="13154" y="21029"/>
                  </a:cubicBezTo>
                  <a:cubicBezTo>
                    <a:pt x="12037" y="21029"/>
                    <a:pt x="11144" y="20115"/>
                    <a:pt x="11144" y="19019"/>
                  </a:cubicBezTo>
                  <a:cubicBezTo>
                    <a:pt x="11144" y="17903"/>
                    <a:pt x="12037" y="17010"/>
                    <a:pt x="13154" y="17010"/>
                  </a:cubicBezTo>
                  <a:close/>
                  <a:moveTo>
                    <a:pt x="9744" y="0"/>
                  </a:moveTo>
                  <a:cubicBezTo>
                    <a:pt x="9703" y="0"/>
                    <a:pt x="9662" y="21"/>
                    <a:pt x="9622" y="41"/>
                  </a:cubicBezTo>
                  <a:lnTo>
                    <a:pt x="6983" y="1178"/>
                  </a:lnTo>
                  <a:lnTo>
                    <a:pt x="1361" y="1178"/>
                  </a:lnTo>
                  <a:cubicBezTo>
                    <a:pt x="1178" y="1178"/>
                    <a:pt x="1036" y="1320"/>
                    <a:pt x="1036" y="1482"/>
                  </a:cubicBezTo>
                  <a:lnTo>
                    <a:pt x="1036" y="3086"/>
                  </a:lnTo>
                  <a:cubicBezTo>
                    <a:pt x="467" y="3126"/>
                    <a:pt x="1" y="3613"/>
                    <a:pt x="1" y="4222"/>
                  </a:cubicBezTo>
                  <a:lnTo>
                    <a:pt x="1" y="5156"/>
                  </a:lnTo>
                  <a:cubicBezTo>
                    <a:pt x="1" y="5339"/>
                    <a:pt x="143" y="5481"/>
                    <a:pt x="325" y="5481"/>
                  </a:cubicBezTo>
                  <a:lnTo>
                    <a:pt x="1076" y="5481"/>
                  </a:lnTo>
                  <a:lnTo>
                    <a:pt x="2599" y="21374"/>
                  </a:lnTo>
                  <a:cubicBezTo>
                    <a:pt x="2619" y="21536"/>
                    <a:pt x="2741" y="21658"/>
                    <a:pt x="2903" y="21658"/>
                  </a:cubicBezTo>
                  <a:lnTo>
                    <a:pt x="13154" y="21658"/>
                  </a:lnTo>
                  <a:cubicBezTo>
                    <a:pt x="14615" y="21658"/>
                    <a:pt x="15792" y="20481"/>
                    <a:pt x="15792" y="19019"/>
                  </a:cubicBezTo>
                  <a:cubicBezTo>
                    <a:pt x="15792" y="17842"/>
                    <a:pt x="15021" y="16827"/>
                    <a:pt x="13945" y="16482"/>
                  </a:cubicBezTo>
                  <a:lnTo>
                    <a:pt x="14087" y="14879"/>
                  </a:lnTo>
                  <a:cubicBezTo>
                    <a:pt x="14108" y="14696"/>
                    <a:pt x="13986" y="14534"/>
                    <a:pt x="13803" y="14534"/>
                  </a:cubicBezTo>
                  <a:cubicBezTo>
                    <a:pt x="13791" y="14532"/>
                    <a:pt x="13779" y="14531"/>
                    <a:pt x="13768" y="14531"/>
                  </a:cubicBezTo>
                  <a:cubicBezTo>
                    <a:pt x="13618" y="14531"/>
                    <a:pt x="13477" y="14648"/>
                    <a:pt x="13458" y="14818"/>
                  </a:cubicBezTo>
                  <a:lnTo>
                    <a:pt x="13316" y="16381"/>
                  </a:lnTo>
                  <a:cubicBezTo>
                    <a:pt x="13258" y="16377"/>
                    <a:pt x="13201" y="16375"/>
                    <a:pt x="13143" y="16375"/>
                  </a:cubicBezTo>
                  <a:cubicBezTo>
                    <a:pt x="11716" y="16375"/>
                    <a:pt x="10515" y="17575"/>
                    <a:pt x="10515" y="19019"/>
                  </a:cubicBezTo>
                  <a:cubicBezTo>
                    <a:pt x="10515" y="19811"/>
                    <a:pt x="10860" y="20542"/>
                    <a:pt x="11428" y="21029"/>
                  </a:cubicBezTo>
                  <a:lnTo>
                    <a:pt x="3208" y="21029"/>
                  </a:lnTo>
                  <a:lnTo>
                    <a:pt x="1706" y="5481"/>
                  </a:lnTo>
                  <a:lnTo>
                    <a:pt x="3472" y="5481"/>
                  </a:lnTo>
                  <a:cubicBezTo>
                    <a:pt x="3654" y="5481"/>
                    <a:pt x="3796" y="5339"/>
                    <a:pt x="3796" y="5156"/>
                  </a:cubicBezTo>
                  <a:cubicBezTo>
                    <a:pt x="3796" y="4994"/>
                    <a:pt x="3654" y="4852"/>
                    <a:pt x="3472" y="4852"/>
                  </a:cubicBezTo>
                  <a:lnTo>
                    <a:pt x="630" y="4852"/>
                  </a:lnTo>
                  <a:lnTo>
                    <a:pt x="630" y="4222"/>
                  </a:lnTo>
                  <a:cubicBezTo>
                    <a:pt x="630" y="3938"/>
                    <a:pt x="853" y="3715"/>
                    <a:pt x="1137" y="3715"/>
                  </a:cubicBezTo>
                  <a:lnTo>
                    <a:pt x="14798" y="3715"/>
                  </a:lnTo>
                  <a:cubicBezTo>
                    <a:pt x="15082" y="3715"/>
                    <a:pt x="15305" y="3938"/>
                    <a:pt x="15305" y="4222"/>
                  </a:cubicBezTo>
                  <a:lnTo>
                    <a:pt x="15305" y="4852"/>
                  </a:lnTo>
                  <a:lnTo>
                    <a:pt x="4852" y="4852"/>
                  </a:lnTo>
                  <a:cubicBezTo>
                    <a:pt x="4689" y="4852"/>
                    <a:pt x="4547" y="4994"/>
                    <a:pt x="4547" y="5156"/>
                  </a:cubicBezTo>
                  <a:cubicBezTo>
                    <a:pt x="4547" y="5339"/>
                    <a:pt x="4689" y="5481"/>
                    <a:pt x="4852" y="5481"/>
                  </a:cubicBezTo>
                  <a:lnTo>
                    <a:pt x="14351" y="5481"/>
                  </a:lnTo>
                  <a:lnTo>
                    <a:pt x="13600" y="13417"/>
                  </a:lnTo>
                  <a:cubicBezTo>
                    <a:pt x="13580" y="13600"/>
                    <a:pt x="13702" y="13762"/>
                    <a:pt x="13884" y="13783"/>
                  </a:cubicBezTo>
                  <a:lnTo>
                    <a:pt x="13905" y="13783"/>
                  </a:lnTo>
                  <a:cubicBezTo>
                    <a:pt x="14067" y="13783"/>
                    <a:pt x="14209" y="13661"/>
                    <a:pt x="14229" y="13478"/>
                  </a:cubicBezTo>
                  <a:lnTo>
                    <a:pt x="15001" y="5481"/>
                  </a:lnTo>
                  <a:lnTo>
                    <a:pt x="15630" y="5481"/>
                  </a:lnTo>
                  <a:cubicBezTo>
                    <a:pt x="15792" y="5481"/>
                    <a:pt x="15934" y="5339"/>
                    <a:pt x="15934" y="5156"/>
                  </a:cubicBezTo>
                  <a:lnTo>
                    <a:pt x="15934" y="4222"/>
                  </a:lnTo>
                  <a:cubicBezTo>
                    <a:pt x="15934" y="3654"/>
                    <a:pt x="15549" y="3208"/>
                    <a:pt x="15021" y="3086"/>
                  </a:cubicBezTo>
                  <a:lnTo>
                    <a:pt x="15021" y="325"/>
                  </a:lnTo>
                  <a:cubicBezTo>
                    <a:pt x="15021" y="143"/>
                    <a:pt x="14879" y="0"/>
                    <a:pt x="14716" y="0"/>
                  </a:cubicBezTo>
                  <a:lnTo>
                    <a:pt x="12545" y="0"/>
                  </a:lnTo>
                  <a:cubicBezTo>
                    <a:pt x="12382" y="0"/>
                    <a:pt x="12240" y="143"/>
                    <a:pt x="12240" y="325"/>
                  </a:cubicBezTo>
                  <a:cubicBezTo>
                    <a:pt x="12240" y="508"/>
                    <a:pt x="12382" y="650"/>
                    <a:pt x="12545" y="650"/>
                  </a:cubicBezTo>
                  <a:lnTo>
                    <a:pt x="14392" y="650"/>
                  </a:lnTo>
                  <a:lnTo>
                    <a:pt x="14392" y="1604"/>
                  </a:lnTo>
                  <a:lnTo>
                    <a:pt x="11286" y="1604"/>
                  </a:lnTo>
                  <a:cubicBezTo>
                    <a:pt x="11103" y="1604"/>
                    <a:pt x="10961" y="1746"/>
                    <a:pt x="10961" y="1929"/>
                  </a:cubicBezTo>
                  <a:lnTo>
                    <a:pt x="10961" y="3065"/>
                  </a:lnTo>
                  <a:lnTo>
                    <a:pt x="1665" y="3065"/>
                  </a:lnTo>
                  <a:lnTo>
                    <a:pt x="1665" y="1807"/>
                  </a:lnTo>
                  <a:lnTo>
                    <a:pt x="7064" y="1807"/>
                  </a:lnTo>
                  <a:cubicBezTo>
                    <a:pt x="7105" y="1807"/>
                    <a:pt x="7145" y="1787"/>
                    <a:pt x="7186" y="1787"/>
                  </a:cubicBezTo>
                  <a:lnTo>
                    <a:pt x="9825" y="650"/>
                  </a:lnTo>
                  <a:lnTo>
                    <a:pt x="11164" y="650"/>
                  </a:lnTo>
                  <a:cubicBezTo>
                    <a:pt x="11347" y="650"/>
                    <a:pt x="11489" y="508"/>
                    <a:pt x="11489" y="325"/>
                  </a:cubicBezTo>
                  <a:cubicBezTo>
                    <a:pt x="11489" y="143"/>
                    <a:pt x="11347" y="0"/>
                    <a:pt x="11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5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 &amp; Creativity</a:t>
            </a:r>
            <a:endParaRPr/>
          </a:p>
        </p:txBody>
      </p:sp>
      <p:sp>
        <p:nvSpPr>
          <p:cNvPr id="3604" name="Google Shape;3604;p54"/>
          <p:cNvSpPr/>
          <p:nvPr/>
        </p:nvSpPr>
        <p:spPr>
          <a:xfrm>
            <a:off x="2314375" y="1304788"/>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txBox="1"/>
          <p:nvPr/>
        </p:nvSpPr>
        <p:spPr>
          <a:xfrm>
            <a:off x="2263075" y="2713613"/>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05</a:t>
            </a:r>
            <a:endParaRPr sz="2600">
              <a:solidFill>
                <a:schemeClr val="dk1"/>
              </a:solidFill>
              <a:latin typeface="Do Hyeon"/>
              <a:ea typeface="Do Hyeon"/>
              <a:cs typeface="Do Hyeon"/>
              <a:sym typeface="Do Hyeon"/>
            </a:endParaRPr>
          </a:p>
        </p:txBody>
      </p:sp>
      <p:cxnSp>
        <p:nvCxnSpPr>
          <p:cNvPr id="3606" name="Google Shape;3606;p54"/>
          <p:cNvCxnSpPr/>
          <p:nvPr/>
        </p:nvCxnSpPr>
        <p:spPr>
          <a:xfrm>
            <a:off x="742950" y="2405025"/>
            <a:ext cx="7677300" cy="0"/>
          </a:xfrm>
          <a:prstGeom prst="straightConnector1">
            <a:avLst/>
          </a:prstGeom>
          <a:noFill/>
          <a:ln cap="flat" cmpd="sng" w="19050">
            <a:solidFill>
              <a:schemeClr val="dk1"/>
            </a:solidFill>
            <a:prstDash val="solid"/>
            <a:round/>
            <a:headEnd len="med" w="med" type="none"/>
            <a:tailEnd len="med" w="med" type="none"/>
          </a:ln>
        </p:spPr>
      </p:cxnSp>
      <p:cxnSp>
        <p:nvCxnSpPr>
          <p:cNvPr id="3607" name="Google Shape;3607;p54"/>
          <p:cNvCxnSpPr>
            <a:stCxn id="3604" idx="4"/>
            <a:endCxn id="3605" idx="0"/>
          </p:cNvCxnSpPr>
          <p:nvPr/>
        </p:nvCxnSpPr>
        <p:spPr>
          <a:xfrm>
            <a:off x="2768725" y="2213488"/>
            <a:ext cx="0" cy="500100"/>
          </a:xfrm>
          <a:prstGeom prst="straightConnector1">
            <a:avLst/>
          </a:prstGeom>
          <a:noFill/>
          <a:ln cap="flat" cmpd="sng" w="19050">
            <a:solidFill>
              <a:schemeClr val="dk1"/>
            </a:solidFill>
            <a:prstDash val="solid"/>
            <a:round/>
            <a:headEnd len="med" w="med" type="none"/>
            <a:tailEnd len="med" w="med" type="none"/>
          </a:ln>
        </p:spPr>
      </p:cxnSp>
      <p:sp>
        <p:nvSpPr>
          <p:cNvPr id="3608" name="Google Shape;3608;p54"/>
          <p:cNvSpPr txBox="1"/>
          <p:nvPr/>
        </p:nvSpPr>
        <p:spPr>
          <a:xfrm>
            <a:off x="2743275" y="3681725"/>
            <a:ext cx="17280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Dosis Medium"/>
              <a:ea typeface="Dosis Medium"/>
              <a:cs typeface="Dosis Medium"/>
              <a:sym typeface="Dosis Medium"/>
            </a:endParaRPr>
          </a:p>
        </p:txBody>
      </p:sp>
      <p:sp>
        <p:nvSpPr>
          <p:cNvPr id="3609" name="Google Shape;3609;p54"/>
          <p:cNvSpPr/>
          <p:nvPr/>
        </p:nvSpPr>
        <p:spPr>
          <a:xfrm>
            <a:off x="5403950" y="1216538"/>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txBox="1"/>
          <p:nvPr/>
        </p:nvSpPr>
        <p:spPr>
          <a:xfrm>
            <a:off x="5352650" y="2713625"/>
            <a:ext cx="1011300" cy="46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dk1"/>
                </a:solidFill>
                <a:latin typeface="Do Hyeon"/>
                <a:ea typeface="Do Hyeon"/>
                <a:cs typeface="Do Hyeon"/>
                <a:sym typeface="Do Hyeon"/>
              </a:rPr>
              <a:t>06</a:t>
            </a:r>
            <a:endParaRPr sz="2600">
              <a:solidFill>
                <a:schemeClr val="dk1"/>
              </a:solidFill>
              <a:latin typeface="Do Hyeon"/>
              <a:ea typeface="Do Hyeon"/>
              <a:cs typeface="Do Hyeon"/>
              <a:sym typeface="Do Hyeon"/>
            </a:endParaRPr>
          </a:p>
        </p:txBody>
      </p:sp>
      <p:sp>
        <p:nvSpPr>
          <p:cNvPr id="3611" name="Google Shape;3611;p54"/>
          <p:cNvSpPr txBox="1"/>
          <p:nvPr/>
        </p:nvSpPr>
        <p:spPr>
          <a:xfrm>
            <a:off x="4691925" y="3681725"/>
            <a:ext cx="17280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Dosis Medium"/>
              <a:ea typeface="Dosis Medium"/>
              <a:cs typeface="Dosis Medium"/>
              <a:sym typeface="Dosis Medium"/>
            </a:endParaRPr>
          </a:p>
        </p:txBody>
      </p:sp>
      <p:cxnSp>
        <p:nvCxnSpPr>
          <p:cNvPr id="3612" name="Google Shape;3612;p54"/>
          <p:cNvCxnSpPr>
            <a:stCxn id="3609" idx="4"/>
            <a:endCxn id="3610" idx="0"/>
          </p:cNvCxnSpPr>
          <p:nvPr/>
        </p:nvCxnSpPr>
        <p:spPr>
          <a:xfrm>
            <a:off x="5858300" y="2125238"/>
            <a:ext cx="0" cy="588300"/>
          </a:xfrm>
          <a:prstGeom prst="straightConnector1">
            <a:avLst/>
          </a:prstGeom>
          <a:noFill/>
          <a:ln cap="flat" cmpd="sng" w="19050">
            <a:solidFill>
              <a:schemeClr val="dk1"/>
            </a:solidFill>
            <a:prstDash val="solid"/>
            <a:round/>
            <a:headEnd len="med" w="med" type="none"/>
            <a:tailEnd len="med" w="med" type="none"/>
          </a:ln>
        </p:spPr>
      </p:cxnSp>
      <p:sp>
        <p:nvSpPr>
          <p:cNvPr id="3613" name="Google Shape;3613;p54"/>
          <p:cNvSpPr txBox="1"/>
          <p:nvPr/>
        </p:nvSpPr>
        <p:spPr>
          <a:xfrm>
            <a:off x="1823425" y="3213725"/>
            <a:ext cx="18906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Leaderboard encourages social aspect of the game</a:t>
            </a:r>
            <a:endParaRPr sz="2100">
              <a:solidFill>
                <a:schemeClr val="dk1"/>
              </a:solidFill>
              <a:latin typeface="Do Hyeon"/>
              <a:ea typeface="Do Hyeon"/>
              <a:cs typeface="Do Hyeon"/>
              <a:sym typeface="Do Hyeon"/>
            </a:endParaRPr>
          </a:p>
        </p:txBody>
      </p:sp>
      <p:sp>
        <p:nvSpPr>
          <p:cNvPr id="3614" name="Google Shape;3614;p54"/>
          <p:cNvSpPr txBox="1"/>
          <p:nvPr/>
        </p:nvSpPr>
        <p:spPr>
          <a:xfrm>
            <a:off x="4994300" y="3213728"/>
            <a:ext cx="17280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o Hyeon"/>
                <a:ea typeface="Do Hyeon"/>
                <a:cs typeface="Do Hyeon"/>
                <a:sym typeface="Do Hyeon"/>
              </a:rPr>
              <a:t>Easter eggs</a:t>
            </a:r>
            <a:endParaRPr sz="2100">
              <a:solidFill>
                <a:schemeClr val="dk1"/>
              </a:solidFill>
              <a:latin typeface="Do Hyeon"/>
              <a:ea typeface="Do Hyeon"/>
              <a:cs typeface="Do Hyeon"/>
              <a:sym typeface="Do Hyeon"/>
            </a:endParaRPr>
          </a:p>
        </p:txBody>
      </p:sp>
      <p:grpSp>
        <p:nvGrpSpPr>
          <p:cNvPr id="3615" name="Google Shape;3615;p54"/>
          <p:cNvGrpSpPr/>
          <p:nvPr/>
        </p:nvGrpSpPr>
        <p:grpSpPr>
          <a:xfrm>
            <a:off x="2531684" y="1526895"/>
            <a:ext cx="474081" cy="464486"/>
            <a:chOff x="6800479" y="1955949"/>
            <a:chExt cx="501939" cy="491780"/>
          </a:xfrm>
        </p:grpSpPr>
        <p:sp>
          <p:nvSpPr>
            <p:cNvPr id="3616" name="Google Shape;3616;p54"/>
            <p:cNvSpPr/>
            <p:nvPr/>
          </p:nvSpPr>
          <p:spPr>
            <a:xfrm>
              <a:off x="6907981" y="2271477"/>
              <a:ext cx="55364" cy="77069"/>
            </a:xfrm>
            <a:custGeom>
              <a:rect b="b" l="l" r="r" t="t"/>
              <a:pathLst>
                <a:path extrusionOk="0" h="3391" w="2436">
                  <a:moveTo>
                    <a:pt x="1218" y="1"/>
                  </a:moveTo>
                  <a:cubicBezTo>
                    <a:pt x="1218" y="1"/>
                    <a:pt x="0" y="1300"/>
                    <a:pt x="0" y="2173"/>
                  </a:cubicBezTo>
                  <a:cubicBezTo>
                    <a:pt x="0" y="2842"/>
                    <a:pt x="548" y="3390"/>
                    <a:pt x="1218" y="3390"/>
                  </a:cubicBezTo>
                  <a:cubicBezTo>
                    <a:pt x="1888" y="3390"/>
                    <a:pt x="2436" y="2842"/>
                    <a:pt x="2436" y="2173"/>
                  </a:cubicBezTo>
                  <a:cubicBezTo>
                    <a:pt x="2436" y="1300"/>
                    <a:pt x="1218" y="1"/>
                    <a:pt x="1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7028369" y="2271477"/>
              <a:ext cx="55387" cy="77069"/>
            </a:xfrm>
            <a:custGeom>
              <a:rect b="b" l="l" r="r" t="t"/>
              <a:pathLst>
                <a:path extrusionOk="0" h="3391" w="2437">
                  <a:moveTo>
                    <a:pt x="1219" y="1"/>
                  </a:moveTo>
                  <a:cubicBezTo>
                    <a:pt x="1219" y="1"/>
                    <a:pt x="1" y="1300"/>
                    <a:pt x="1" y="2173"/>
                  </a:cubicBezTo>
                  <a:cubicBezTo>
                    <a:pt x="1" y="2842"/>
                    <a:pt x="549" y="3390"/>
                    <a:pt x="1219" y="3390"/>
                  </a:cubicBezTo>
                  <a:cubicBezTo>
                    <a:pt x="1888" y="3390"/>
                    <a:pt x="2436" y="2842"/>
                    <a:pt x="2436" y="2173"/>
                  </a:cubicBezTo>
                  <a:cubicBezTo>
                    <a:pt x="2436" y="1300"/>
                    <a:pt x="1219" y="1"/>
                    <a:pt x="12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7148780" y="2271477"/>
              <a:ext cx="55387" cy="77069"/>
            </a:xfrm>
            <a:custGeom>
              <a:rect b="b" l="l" r="r" t="t"/>
              <a:pathLst>
                <a:path extrusionOk="0" h="3391" w="2437">
                  <a:moveTo>
                    <a:pt x="1218" y="1"/>
                  </a:moveTo>
                  <a:cubicBezTo>
                    <a:pt x="1218" y="1"/>
                    <a:pt x="0" y="1300"/>
                    <a:pt x="0" y="2173"/>
                  </a:cubicBezTo>
                  <a:cubicBezTo>
                    <a:pt x="0" y="2842"/>
                    <a:pt x="548" y="3390"/>
                    <a:pt x="1218" y="3390"/>
                  </a:cubicBezTo>
                  <a:cubicBezTo>
                    <a:pt x="1888" y="3390"/>
                    <a:pt x="2436" y="2842"/>
                    <a:pt x="2436" y="2173"/>
                  </a:cubicBezTo>
                  <a:cubicBezTo>
                    <a:pt x="2436" y="1300"/>
                    <a:pt x="1218" y="1"/>
                    <a:pt x="1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6907981" y="2271477"/>
              <a:ext cx="37387" cy="77069"/>
            </a:xfrm>
            <a:custGeom>
              <a:rect b="b" l="l" r="r" t="t"/>
              <a:pathLst>
                <a:path extrusionOk="0" h="3391" w="1645">
                  <a:moveTo>
                    <a:pt x="1218" y="1"/>
                  </a:moveTo>
                  <a:cubicBezTo>
                    <a:pt x="1218" y="1"/>
                    <a:pt x="0" y="1300"/>
                    <a:pt x="0" y="2173"/>
                  </a:cubicBezTo>
                  <a:cubicBezTo>
                    <a:pt x="0" y="2842"/>
                    <a:pt x="548" y="3390"/>
                    <a:pt x="1218" y="3390"/>
                  </a:cubicBezTo>
                  <a:cubicBezTo>
                    <a:pt x="1380" y="3390"/>
                    <a:pt x="1522" y="3350"/>
                    <a:pt x="1644" y="3309"/>
                  </a:cubicBezTo>
                  <a:cubicBezTo>
                    <a:pt x="1177" y="3147"/>
                    <a:pt x="853" y="2700"/>
                    <a:pt x="853" y="2173"/>
                  </a:cubicBezTo>
                  <a:cubicBezTo>
                    <a:pt x="853" y="1645"/>
                    <a:pt x="1299" y="955"/>
                    <a:pt x="1644" y="508"/>
                  </a:cubicBezTo>
                  <a:cubicBezTo>
                    <a:pt x="1421" y="204"/>
                    <a:pt x="1218"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7028369" y="2271477"/>
              <a:ext cx="37387" cy="77069"/>
            </a:xfrm>
            <a:custGeom>
              <a:rect b="b" l="l" r="r" t="t"/>
              <a:pathLst>
                <a:path extrusionOk="0" h="3391" w="1645">
                  <a:moveTo>
                    <a:pt x="1219" y="1"/>
                  </a:moveTo>
                  <a:cubicBezTo>
                    <a:pt x="1219" y="1"/>
                    <a:pt x="1" y="1300"/>
                    <a:pt x="1" y="2173"/>
                  </a:cubicBezTo>
                  <a:cubicBezTo>
                    <a:pt x="1" y="2842"/>
                    <a:pt x="549" y="3390"/>
                    <a:pt x="1219" y="3390"/>
                  </a:cubicBezTo>
                  <a:cubicBezTo>
                    <a:pt x="1381" y="3390"/>
                    <a:pt x="1523" y="3350"/>
                    <a:pt x="1645" y="3309"/>
                  </a:cubicBezTo>
                  <a:cubicBezTo>
                    <a:pt x="1178" y="3147"/>
                    <a:pt x="853" y="2700"/>
                    <a:pt x="853" y="2173"/>
                  </a:cubicBezTo>
                  <a:cubicBezTo>
                    <a:pt x="853" y="1645"/>
                    <a:pt x="1300" y="955"/>
                    <a:pt x="1645" y="508"/>
                  </a:cubicBezTo>
                  <a:cubicBezTo>
                    <a:pt x="1422" y="204"/>
                    <a:pt x="1219" y="1"/>
                    <a:pt x="1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7148780" y="2271477"/>
              <a:ext cx="37387" cy="77069"/>
            </a:xfrm>
            <a:custGeom>
              <a:rect b="b" l="l" r="r" t="t"/>
              <a:pathLst>
                <a:path extrusionOk="0" h="3391" w="1645">
                  <a:moveTo>
                    <a:pt x="1218" y="1"/>
                  </a:moveTo>
                  <a:cubicBezTo>
                    <a:pt x="1218" y="1"/>
                    <a:pt x="0" y="1300"/>
                    <a:pt x="0" y="2173"/>
                  </a:cubicBezTo>
                  <a:cubicBezTo>
                    <a:pt x="0" y="2842"/>
                    <a:pt x="548" y="3390"/>
                    <a:pt x="1218" y="3390"/>
                  </a:cubicBezTo>
                  <a:cubicBezTo>
                    <a:pt x="1360" y="3390"/>
                    <a:pt x="1523" y="3350"/>
                    <a:pt x="1644" y="3309"/>
                  </a:cubicBezTo>
                  <a:cubicBezTo>
                    <a:pt x="1178" y="3147"/>
                    <a:pt x="853" y="2700"/>
                    <a:pt x="853" y="2173"/>
                  </a:cubicBezTo>
                  <a:cubicBezTo>
                    <a:pt x="853" y="1645"/>
                    <a:pt x="1299" y="955"/>
                    <a:pt x="1644" y="508"/>
                  </a:cubicBezTo>
                  <a:cubicBezTo>
                    <a:pt x="1421" y="204"/>
                    <a:pt x="1218"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6968413" y="2363751"/>
              <a:ext cx="55364" cy="77046"/>
            </a:xfrm>
            <a:custGeom>
              <a:rect b="b" l="l" r="r" t="t"/>
              <a:pathLst>
                <a:path extrusionOk="0" h="3390" w="2436">
                  <a:moveTo>
                    <a:pt x="1218" y="0"/>
                  </a:moveTo>
                  <a:cubicBezTo>
                    <a:pt x="1218" y="0"/>
                    <a:pt x="0" y="1299"/>
                    <a:pt x="0" y="2172"/>
                  </a:cubicBezTo>
                  <a:cubicBezTo>
                    <a:pt x="0" y="2842"/>
                    <a:pt x="548" y="3390"/>
                    <a:pt x="1218" y="3390"/>
                  </a:cubicBezTo>
                  <a:cubicBezTo>
                    <a:pt x="1888" y="3390"/>
                    <a:pt x="2436" y="2842"/>
                    <a:pt x="2436" y="2172"/>
                  </a:cubicBezTo>
                  <a:cubicBezTo>
                    <a:pt x="2436" y="1299"/>
                    <a:pt x="1218" y="0"/>
                    <a:pt x="12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7088802" y="2363751"/>
              <a:ext cx="55387" cy="77046"/>
            </a:xfrm>
            <a:custGeom>
              <a:rect b="b" l="l" r="r" t="t"/>
              <a:pathLst>
                <a:path extrusionOk="0" h="3390" w="2437">
                  <a:moveTo>
                    <a:pt x="1219" y="0"/>
                  </a:moveTo>
                  <a:cubicBezTo>
                    <a:pt x="1219" y="0"/>
                    <a:pt x="1" y="1299"/>
                    <a:pt x="1" y="2172"/>
                  </a:cubicBezTo>
                  <a:cubicBezTo>
                    <a:pt x="1" y="2842"/>
                    <a:pt x="549" y="3390"/>
                    <a:pt x="1219" y="3390"/>
                  </a:cubicBezTo>
                  <a:cubicBezTo>
                    <a:pt x="1888" y="3390"/>
                    <a:pt x="2436" y="2842"/>
                    <a:pt x="2436" y="2172"/>
                  </a:cubicBezTo>
                  <a:cubicBezTo>
                    <a:pt x="2436" y="1299"/>
                    <a:pt x="1219" y="0"/>
                    <a:pt x="1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6968413" y="2363751"/>
              <a:ext cx="37387" cy="77046"/>
            </a:xfrm>
            <a:custGeom>
              <a:rect b="b" l="l" r="r" t="t"/>
              <a:pathLst>
                <a:path extrusionOk="0" h="3390" w="1645">
                  <a:moveTo>
                    <a:pt x="1218" y="0"/>
                  </a:moveTo>
                  <a:cubicBezTo>
                    <a:pt x="1218" y="0"/>
                    <a:pt x="0" y="1299"/>
                    <a:pt x="0" y="2172"/>
                  </a:cubicBezTo>
                  <a:cubicBezTo>
                    <a:pt x="0" y="2842"/>
                    <a:pt x="548" y="3390"/>
                    <a:pt x="1218" y="3390"/>
                  </a:cubicBezTo>
                  <a:cubicBezTo>
                    <a:pt x="1360" y="3390"/>
                    <a:pt x="1502" y="3349"/>
                    <a:pt x="1644" y="3309"/>
                  </a:cubicBezTo>
                  <a:cubicBezTo>
                    <a:pt x="1177" y="3146"/>
                    <a:pt x="832" y="2700"/>
                    <a:pt x="832" y="2172"/>
                  </a:cubicBezTo>
                  <a:cubicBezTo>
                    <a:pt x="832" y="1644"/>
                    <a:pt x="1279" y="954"/>
                    <a:pt x="1644" y="508"/>
                  </a:cubicBezTo>
                  <a:cubicBezTo>
                    <a:pt x="1401" y="203"/>
                    <a:pt x="1218" y="0"/>
                    <a:pt x="1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7088802" y="2363751"/>
              <a:ext cx="37387" cy="77046"/>
            </a:xfrm>
            <a:custGeom>
              <a:rect b="b" l="l" r="r" t="t"/>
              <a:pathLst>
                <a:path extrusionOk="0" h="3390" w="1645">
                  <a:moveTo>
                    <a:pt x="1219" y="0"/>
                  </a:moveTo>
                  <a:cubicBezTo>
                    <a:pt x="1219" y="0"/>
                    <a:pt x="1" y="1299"/>
                    <a:pt x="1" y="2172"/>
                  </a:cubicBezTo>
                  <a:cubicBezTo>
                    <a:pt x="1" y="2842"/>
                    <a:pt x="549" y="3390"/>
                    <a:pt x="1219" y="3390"/>
                  </a:cubicBezTo>
                  <a:cubicBezTo>
                    <a:pt x="1361" y="3390"/>
                    <a:pt x="1503" y="3349"/>
                    <a:pt x="1645" y="3309"/>
                  </a:cubicBezTo>
                  <a:cubicBezTo>
                    <a:pt x="1178" y="3146"/>
                    <a:pt x="833" y="2700"/>
                    <a:pt x="833" y="2172"/>
                  </a:cubicBezTo>
                  <a:cubicBezTo>
                    <a:pt x="833" y="1644"/>
                    <a:pt x="1279" y="954"/>
                    <a:pt x="1645" y="508"/>
                  </a:cubicBezTo>
                  <a:cubicBezTo>
                    <a:pt x="1401" y="203"/>
                    <a:pt x="1219" y="0"/>
                    <a:pt x="1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6817093" y="1962858"/>
              <a:ext cx="477937" cy="271730"/>
            </a:xfrm>
            <a:custGeom>
              <a:rect b="b" l="l" r="r" t="t"/>
              <a:pathLst>
                <a:path extrusionOk="0" h="11956" w="21029">
                  <a:moveTo>
                    <a:pt x="10413" y="1"/>
                  </a:moveTo>
                  <a:cubicBezTo>
                    <a:pt x="7957" y="1"/>
                    <a:pt x="5826" y="1503"/>
                    <a:pt x="4912" y="3634"/>
                  </a:cubicBezTo>
                  <a:cubicBezTo>
                    <a:pt x="4689" y="3593"/>
                    <a:pt x="4446" y="3573"/>
                    <a:pt x="4202" y="3573"/>
                  </a:cubicBezTo>
                  <a:cubicBezTo>
                    <a:pt x="1888" y="3573"/>
                    <a:pt x="0" y="5440"/>
                    <a:pt x="0" y="7775"/>
                  </a:cubicBezTo>
                  <a:cubicBezTo>
                    <a:pt x="0" y="10089"/>
                    <a:pt x="1888" y="11956"/>
                    <a:pt x="4202" y="11956"/>
                  </a:cubicBezTo>
                  <a:lnTo>
                    <a:pt x="17822" y="11956"/>
                  </a:lnTo>
                  <a:cubicBezTo>
                    <a:pt x="19588" y="11956"/>
                    <a:pt x="21029" y="10535"/>
                    <a:pt x="21029" y="8749"/>
                  </a:cubicBezTo>
                  <a:cubicBezTo>
                    <a:pt x="21029" y="6983"/>
                    <a:pt x="19588" y="5562"/>
                    <a:pt x="17822" y="5562"/>
                  </a:cubicBezTo>
                  <a:lnTo>
                    <a:pt x="16381" y="5562"/>
                  </a:lnTo>
                  <a:cubicBezTo>
                    <a:pt x="16157" y="2457"/>
                    <a:pt x="13580" y="1"/>
                    <a:pt x="10413" y="1"/>
                  </a:cubicBezTo>
                  <a:close/>
                </a:path>
              </a:pathLst>
            </a:custGeom>
            <a:solidFill>
              <a:srgbClr val="E7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6817093" y="1962858"/>
              <a:ext cx="260662" cy="271730"/>
            </a:xfrm>
            <a:custGeom>
              <a:rect b="b" l="l" r="r" t="t"/>
              <a:pathLst>
                <a:path extrusionOk="0" h="11956" w="11469">
                  <a:moveTo>
                    <a:pt x="10413" y="1"/>
                  </a:moveTo>
                  <a:cubicBezTo>
                    <a:pt x="7957" y="1"/>
                    <a:pt x="5826" y="1503"/>
                    <a:pt x="4912" y="3634"/>
                  </a:cubicBezTo>
                  <a:cubicBezTo>
                    <a:pt x="4689" y="3593"/>
                    <a:pt x="4446" y="3573"/>
                    <a:pt x="4202" y="3573"/>
                  </a:cubicBezTo>
                  <a:cubicBezTo>
                    <a:pt x="1888" y="3573"/>
                    <a:pt x="0" y="5440"/>
                    <a:pt x="0" y="7775"/>
                  </a:cubicBezTo>
                  <a:cubicBezTo>
                    <a:pt x="0" y="10089"/>
                    <a:pt x="1888" y="11956"/>
                    <a:pt x="4202" y="11956"/>
                  </a:cubicBezTo>
                  <a:lnTo>
                    <a:pt x="6313" y="11956"/>
                  </a:lnTo>
                  <a:cubicBezTo>
                    <a:pt x="3999" y="11956"/>
                    <a:pt x="2132" y="10089"/>
                    <a:pt x="2132" y="7775"/>
                  </a:cubicBezTo>
                  <a:cubicBezTo>
                    <a:pt x="2132" y="5440"/>
                    <a:pt x="3999" y="3573"/>
                    <a:pt x="6313" y="3573"/>
                  </a:cubicBezTo>
                  <a:cubicBezTo>
                    <a:pt x="6557" y="3573"/>
                    <a:pt x="6800" y="3593"/>
                    <a:pt x="7044" y="3634"/>
                  </a:cubicBezTo>
                  <a:cubicBezTo>
                    <a:pt x="7815" y="1807"/>
                    <a:pt x="9479" y="447"/>
                    <a:pt x="11469" y="102"/>
                  </a:cubicBezTo>
                  <a:cubicBezTo>
                    <a:pt x="11144" y="41"/>
                    <a:pt x="10778" y="1"/>
                    <a:pt x="10413" y="1"/>
                  </a:cubicBezTo>
                  <a:close/>
                </a:path>
              </a:pathLst>
            </a:custGeom>
            <a:solidFill>
              <a:srgbClr val="D5E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6901049" y="2263977"/>
              <a:ext cx="69683" cy="91478"/>
            </a:xfrm>
            <a:custGeom>
              <a:rect b="b" l="l" r="r" t="t"/>
              <a:pathLst>
                <a:path extrusionOk="0" h="4025" w="3066">
                  <a:moveTo>
                    <a:pt x="1523" y="818"/>
                  </a:moveTo>
                  <a:cubicBezTo>
                    <a:pt x="1909" y="1264"/>
                    <a:pt x="2436" y="2015"/>
                    <a:pt x="2436" y="2503"/>
                  </a:cubicBezTo>
                  <a:cubicBezTo>
                    <a:pt x="2436" y="2990"/>
                    <a:pt x="2030" y="3396"/>
                    <a:pt x="1523" y="3396"/>
                  </a:cubicBezTo>
                  <a:cubicBezTo>
                    <a:pt x="1036" y="3396"/>
                    <a:pt x="630" y="2990"/>
                    <a:pt x="630" y="2503"/>
                  </a:cubicBezTo>
                  <a:cubicBezTo>
                    <a:pt x="630" y="2015"/>
                    <a:pt x="1158" y="1264"/>
                    <a:pt x="1523" y="818"/>
                  </a:cubicBezTo>
                  <a:close/>
                  <a:moveTo>
                    <a:pt x="1525" y="1"/>
                  </a:moveTo>
                  <a:cubicBezTo>
                    <a:pt x="1447" y="1"/>
                    <a:pt x="1371" y="36"/>
                    <a:pt x="1300" y="107"/>
                  </a:cubicBezTo>
                  <a:cubicBezTo>
                    <a:pt x="1158" y="250"/>
                    <a:pt x="1" y="1528"/>
                    <a:pt x="1" y="2503"/>
                  </a:cubicBezTo>
                  <a:cubicBezTo>
                    <a:pt x="1" y="3355"/>
                    <a:pt x="691" y="4025"/>
                    <a:pt x="1523" y="4025"/>
                  </a:cubicBezTo>
                  <a:cubicBezTo>
                    <a:pt x="2375" y="4025"/>
                    <a:pt x="3066" y="3355"/>
                    <a:pt x="3066" y="2503"/>
                  </a:cubicBezTo>
                  <a:cubicBezTo>
                    <a:pt x="3066" y="1528"/>
                    <a:pt x="1888" y="250"/>
                    <a:pt x="1766" y="107"/>
                  </a:cubicBezTo>
                  <a:cubicBezTo>
                    <a:pt x="1685" y="36"/>
                    <a:pt x="1604" y="1"/>
                    <a:pt x="1525"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7021460" y="2263977"/>
              <a:ext cx="69683" cy="91478"/>
            </a:xfrm>
            <a:custGeom>
              <a:rect b="b" l="l" r="r" t="t"/>
              <a:pathLst>
                <a:path extrusionOk="0" h="4025" w="3066">
                  <a:moveTo>
                    <a:pt x="1523" y="818"/>
                  </a:moveTo>
                  <a:cubicBezTo>
                    <a:pt x="1888" y="1264"/>
                    <a:pt x="2436" y="2015"/>
                    <a:pt x="2436" y="2503"/>
                  </a:cubicBezTo>
                  <a:cubicBezTo>
                    <a:pt x="2436" y="2990"/>
                    <a:pt x="2030" y="3396"/>
                    <a:pt x="1523" y="3396"/>
                  </a:cubicBezTo>
                  <a:cubicBezTo>
                    <a:pt x="1035" y="3396"/>
                    <a:pt x="629" y="2990"/>
                    <a:pt x="629" y="2503"/>
                  </a:cubicBezTo>
                  <a:cubicBezTo>
                    <a:pt x="629" y="2015"/>
                    <a:pt x="1157" y="1264"/>
                    <a:pt x="1523" y="818"/>
                  </a:cubicBezTo>
                  <a:close/>
                  <a:moveTo>
                    <a:pt x="1525" y="1"/>
                  </a:moveTo>
                  <a:cubicBezTo>
                    <a:pt x="1446" y="1"/>
                    <a:pt x="1370" y="36"/>
                    <a:pt x="1299" y="107"/>
                  </a:cubicBezTo>
                  <a:cubicBezTo>
                    <a:pt x="1157" y="250"/>
                    <a:pt x="0" y="1528"/>
                    <a:pt x="0" y="2503"/>
                  </a:cubicBezTo>
                  <a:cubicBezTo>
                    <a:pt x="0" y="3355"/>
                    <a:pt x="690" y="4025"/>
                    <a:pt x="1523" y="4025"/>
                  </a:cubicBezTo>
                  <a:cubicBezTo>
                    <a:pt x="2375" y="4025"/>
                    <a:pt x="3065" y="3355"/>
                    <a:pt x="3065" y="2503"/>
                  </a:cubicBezTo>
                  <a:cubicBezTo>
                    <a:pt x="3065" y="1528"/>
                    <a:pt x="1888" y="250"/>
                    <a:pt x="1766" y="107"/>
                  </a:cubicBezTo>
                  <a:cubicBezTo>
                    <a:pt x="1685" y="36"/>
                    <a:pt x="1604" y="1"/>
                    <a:pt x="1525"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7141848" y="2263977"/>
              <a:ext cx="69683" cy="91478"/>
            </a:xfrm>
            <a:custGeom>
              <a:rect b="b" l="l" r="r" t="t"/>
              <a:pathLst>
                <a:path extrusionOk="0" h="4025" w="3066">
                  <a:moveTo>
                    <a:pt x="1523" y="818"/>
                  </a:moveTo>
                  <a:cubicBezTo>
                    <a:pt x="1889" y="1244"/>
                    <a:pt x="2437" y="2015"/>
                    <a:pt x="2437" y="2503"/>
                  </a:cubicBezTo>
                  <a:cubicBezTo>
                    <a:pt x="2437" y="2990"/>
                    <a:pt x="2031" y="3396"/>
                    <a:pt x="1523" y="3396"/>
                  </a:cubicBezTo>
                  <a:cubicBezTo>
                    <a:pt x="1036" y="3396"/>
                    <a:pt x="630" y="2990"/>
                    <a:pt x="630" y="2503"/>
                  </a:cubicBezTo>
                  <a:cubicBezTo>
                    <a:pt x="630" y="2015"/>
                    <a:pt x="1158" y="1264"/>
                    <a:pt x="1523" y="818"/>
                  </a:cubicBezTo>
                  <a:close/>
                  <a:moveTo>
                    <a:pt x="1526" y="1"/>
                  </a:moveTo>
                  <a:cubicBezTo>
                    <a:pt x="1447" y="1"/>
                    <a:pt x="1371" y="36"/>
                    <a:pt x="1300" y="107"/>
                  </a:cubicBezTo>
                  <a:cubicBezTo>
                    <a:pt x="1158" y="250"/>
                    <a:pt x="1" y="1528"/>
                    <a:pt x="1" y="2503"/>
                  </a:cubicBezTo>
                  <a:cubicBezTo>
                    <a:pt x="1" y="3355"/>
                    <a:pt x="671" y="4025"/>
                    <a:pt x="1523" y="4025"/>
                  </a:cubicBezTo>
                  <a:cubicBezTo>
                    <a:pt x="2376" y="4025"/>
                    <a:pt x="3066" y="3355"/>
                    <a:pt x="3066" y="2503"/>
                  </a:cubicBezTo>
                  <a:cubicBezTo>
                    <a:pt x="3066" y="1528"/>
                    <a:pt x="1889" y="250"/>
                    <a:pt x="1767" y="107"/>
                  </a:cubicBezTo>
                  <a:cubicBezTo>
                    <a:pt x="1686" y="36"/>
                    <a:pt x="1604" y="1"/>
                    <a:pt x="1526"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6961027" y="2356251"/>
              <a:ext cx="69683" cy="91478"/>
            </a:xfrm>
            <a:custGeom>
              <a:rect b="b" l="l" r="r" t="t"/>
              <a:pathLst>
                <a:path extrusionOk="0" h="4025" w="3066">
                  <a:moveTo>
                    <a:pt x="1543" y="797"/>
                  </a:moveTo>
                  <a:cubicBezTo>
                    <a:pt x="1908" y="1244"/>
                    <a:pt x="2436" y="2015"/>
                    <a:pt x="2436" y="2502"/>
                  </a:cubicBezTo>
                  <a:cubicBezTo>
                    <a:pt x="2436" y="2989"/>
                    <a:pt x="2030" y="3395"/>
                    <a:pt x="1543" y="3395"/>
                  </a:cubicBezTo>
                  <a:cubicBezTo>
                    <a:pt x="1035" y="3395"/>
                    <a:pt x="629" y="2989"/>
                    <a:pt x="629" y="2502"/>
                  </a:cubicBezTo>
                  <a:cubicBezTo>
                    <a:pt x="629" y="2015"/>
                    <a:pt x="1157" y="1264"/>
                    <a:pt x="1543" y="797"/>
                  </a:cubicBezTo>
                  <a:close/>
                  <a:moveTo>
                    <a:pt x="1540" y="0"/>
                  </a:moveTo>
                  <a:cubicBezTo>
                    <a:pt x="1462" y="0"/>
                    <a:pt x="1380" y="36"/>
                    <a:pt x="1299" y="107"/>
                  </a:cubicBezTo>
                  <a:cubicBezTo>
                    <a:pt x="1178" y="249"/>
                    <a:pt x="0" y="1528"/>
                    <a:pt x="0" y="2502"/>
                  </a:cubicBezTo>
                  <a:cubicBezTo>
                    <a:pt x="0" y="3334"/>
                    <a:pt x="690" y="4024"/>
                    <a:pt x="1543" y="4024"/>
                  </a:cubicBezTo>
                  <a:cubicBezTo>
                    <a:pt x="2375" y="4024"/>
                    <a:pt x="3065" y="3334"/>
                    <a:pt x="3065" y="2502"/>
                  </a:cubicBezTo>
                  <a:cubicBezTo>
                    <a:pt x="3065" y="1528"/>
                    <a:pt x="1908" y="249"/>
                    <a:pt x="1766" y="107"/>
                  </a:cubicBezTo>
                  <a:cubicBezTo>
                    <a:pt x="1695" y="36"/>
                    <a:pt x="1619" y="0"/>
                    <a:pt x="1540"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7081415" y="2356251"/>
              <a:ext cx="69683" cy="91478"/>
            </a:xfrm>
            <a:custGeom>
              <a:rect b="b" l="l" r="r" t="t"/>
              <a:pathLst>
                <a:path extrusionOk="0" h="4025" w="3066">
                  <a:moveTo>
                    <a:pt x="1544" y="797"/>
                  </a:moveTo>
                  <a:cubicBezTo>
                    <a:pt x="1909" y="1264"/>
                    <a:pt x="2437" y="2015"/>
                    <a:pt x="2437" y="2502"/>
                  </a:cubicBezTo>
                  <a:cubicBezTo>
                    <a:pt x="2437" y="2989"/>
                    <a:pt x="2031" y="3395"/>
                    <a:pt x="1544" y="3395"/>
                  </a:cubicBezTo>
                  <a:cubicBezTo>
                    <a:pt x="1036" y="3395"/>
                    <a:pt x="630" y="2989"/>
                    <a:pt x="630" y="2502"/>
                  </a:cubicBezTo>
                  <a:cubicBezTo>
                    <a:pt x="630" y="1995"/>
                    <a:pt x="1158" y="1264"/>
                    <a:pt x="1544" y="797"/>
                  </a:cubicBezTo>
                  <a:close/>
                  <a:moveTo>
                    <a:pt x="1533" y="0"/>
                  </a:moveTo>
                  <a:cubicBezTo>
                    <a:pt x="1457" y="0"/>
                    <a:pt x="1381" y="36"/>
                    <a:pt x="1300" y="107"/>
                  </a:cubicBezTo>
                  <a:cubicBezTo>
                    <a:pt x="1178" y="249"/>
                    <a:pt x="1" y="1528"/>
                    <a:pt x="1" y="2502"/>
                  </a:cubicBezTo>
                  <a:cubicBezTo>
                    <a:pt x="1" y="3334"/>
                    <a:pt x="691" y="4024"/>
                    <a:pt x="1544" y="4024"/>
                  </a:cubicBezTo>
                  <a:cubicBezTo>
                    <a:pt x="2376" y="4024"/>
                    <a:pt x="3066" y="3334"/>
                    <a:pt x="3066" y="2502"/>
                  </a:cubicBezTo>
                  <a:cubicBezTo>
                    <a:pt x="3066" y="1528"/>
                    <a:pt x="1909" y="249"/>
                    <a:pt x="1767" y="107"/>
                  </a:cubicBezTo>
                  <a:cubicBezTo>
                    <a:pt x="1686" y="36"/>
                    <a:pt x="1610" y="0"/>
                    <a:pt x="1533"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6822161" y="1955949"/>
              <a:ext cx="334026" cy="142138"/>
            </a:xfrm>
            <a:custGeom>
              <a:rect b="b" l="l" r="r" t="t"/>
              <a:pathLst>
                <a:path extrusionOk="0" h="6254" w="14697">
                  <a:moveTo>
                    <a:pt x="10190" y="0"/>
                  </a:moveTo>
                  <a:cubicBezTo>
                    <a:pt x="7754" y="0"/>
                    <a:pt x="5542" y="1401"/>
                    <a:pt x="4507" y="3593"/>
                  </a:cubicBezTo>
                  <a:cubicBezTo>
                    <a:pt x="4324" y="3573"/>
                    <a:pt x="4162" y="3552"/>
                    <a:pt x="3979" y="3552"/>
                  </a:cubicBezTo>
                  <a:cubicBezTo>
                    <a:pt x="2396" y="3552"/>
                    <a:pt x="894" y="4405"/>
                    <a:pt x="102" y="5785"/>
                  </a:cubicBezTo>
                  <a:cubicBezTo>
                    <a:pt x="1" y="5927"/>
                    <a:pt x="41" y="6130"/>
                    <a:pt x="204" y="6211"/>
                  </a:cubicBezTo>
                  <a:cubicBezTo>
                    <a:pt x="275" y="6241"/>
                    <a:pt x="338" y="6253"/>
                    <a:pt x="392" y="6253"/>
                  </a:cubicBezTo>
                  <a:cubicBezTo>
                    <a:pt x="523" y="6253"/>
                    <a:pt x="607" y="6182"/>
                    <a:pt x="650" y="6110"/>
                  </a:cubicBezTo>
                  <a:cubicBezTo>
                    <a:pt x="1340" y="4933"/>
                    <a:pt x="2619" y="4202"/>
                    <a:pt x="3979" y="4202"/>
                  </a:cubicBezTo>
                  <a:cubicBezTo>
                    <a:pt x="4202" y="4202"/>
                    <a:pt x="4426" y="4222"/>
                    <a:pt x="4649" y="4242"/>
                  </a:cubicBezTo>
                  <a:cubicBezTo>
                    <a:pt x="4674" y="4249"/>
                    <a:pt x="4698" y="4253"/>
                    <a:pt x="4723" y="4253"/>
                  </a:cubicBezTo>
                  <a:cubicBezTo>
                    <a:pt x="4838" y="4253"/>
                    <a:pt x="4944" y="4177"/>
                    <a:pt x="4994" y="4060"/>
                  </a:cubicBezTo>
                  <a:cubicBezTo>
                    <a:pt x="5887" y="1969"/>
                    <a:pt x="7937" y="629"/>
                    <a:pt x="10190" y="629"/>
                  </a:cubicBezTo>
                  <a:cubicBezTo>
                    <a:pt x="11672" y="629"/>
                    <a:pt x="13052" y="1198"/>
                    <a:pt x="14128" y="2213"/>
                  </a:cubicBezTo>
                  <a:cubicBezTo>
                    <a:pt x="14186" y="2271"/>
                    <a:pt x="14264" y="2302"/>
                    <a:pt x="14342" y="2302"/>
                  </a:cubicBezTo>
                  <a:cubicBezTo>
                    <a:pt x="14426" y="2302"/>
                    <a:pt x="14511" y="2266"/>
                    <a:pt x="14574" y="2192"/>
                  </a:cubicBezTo>
                  <a:cubicBezTo>
                    <a:pt x="14696" y="2071"/>
                    <a:pt x="14696" y="1868"/>
                    <a:pt x="14554" y="1746"/>
                  </a:cubicBezTo>
                  <a:cubicBezTo>
                    <a:pt x="13377" y="609"/>
                    <a:pt x="11834" y="0"/>
                    <a:pt x="10190"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6800479" y="2115043"/>
              <a:ext cx="203457" cy="126933"/>
            </a:xfrm>
            <a:custGeom>
              <a:rect b="b" l="l" r="r" t="t"/>
              <a:pathLst>
                <a:path extrusionOk="0" h="5585" w="8952">
                  <a:moveTo>
                    <a:pt x="828" y="0"/>
                  </a:moveTo>
                  <a:cubicBezTo>
                    <a:pt x="664" y="0"/>
                    <a:pt x="525" y="100"/>
                    <a:pt x="488" y="267"/>
                  </a:cubicBezTo>
                  <a:cubicBezTo>
                    <a:pt x="1" y="2987"/>
                    <a:pt x="2173" y="5585"/>
                    <a:pt x="4933" y="5585"/>
                  </a:cubicBezTo>
                  <a:lnTo>
                    <a:pt x="8647" y="5585"/>
                  </a:lnTo>
                  <a:cubicBezTo>
                    <a:pt x="8810" y="5585"/>
                    <a:pt x="8952" y="5443"/>
                    <a:pt x="8952" y="5260"/>
                  </a:cubicBezTo>
                  <a:cubicBezTo>
                    <a:pt x="8952" y="5098"/>
                    <a:pt x="8810" y="4955"/>
                    <a:pt x="8647" y="4955"/>
                  </a:cubicBezTo>
                  <a:lnTo>
                    <a:pt x="4933" y="4955"/>
                  </a:lnTo>
                  <a:cubicBezTo>
                    <a:pt x="2578" y="4955"/>
                    <a:pt x="691" y="2702"/>
                    <a:pt x="1117" y="389"/>
                  </a:cubicBezTo>
                  <a:cubicBezTo>
                    <a:pt x="1158" y="206"/>
                    <a:pt x="1036" y="43"/>
                    <a:pt x="873" y="3"/>
                  </a:cubicBezTo>
                  <a:cubicBezTo>
                    <a:pt x="858" y="1"/>
                    <a:pt x="843" y="0"/>
                    <a:pt x="828"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7020983" y="2025132"/>
              <a:ext cx="281435" cy="216843"/>
            </a:xfrm>
            <a:custGeom>
              <a:rect b="b" l="l" r="r" t="t"/>
              <a:pathLst>
                <a:path extrusionOk="0" h="9541" w="12383">
                  <a:moveTo>
                    <a:pt x="6672" y="1"/>
                  </a:moveTo>
                  <a:cubicBezTo>
                    <a:pt x="6618" y="1"/>
                    <a:pt x="6564" y="14"/>
                    <a:pt x="6516" y="41"/>
                  </a:cubicBezTo>
                  <a:cubicBezTo>
                    <a:pt x="6354" y="123"/>
                    <a:pt x="6293" y="326"/>
                    <a:pt x="6395" y="468"/>
                  </a:cubicBezTo>
                  <a:cubicBezTo>
                    <a:pt x="6801" y="1198"/>
                    <a:pt x="7044" y="1990"/>
                    <a:pt x="7105" y="2843"/>
                  </a:cubicBezTo>
                  <a:cubicBezTo>
                    <a:pt x="7105" y="3005"/>
                    <a:pt x="7247" y="3127"/>
                    <a:pt x="7410" y="3127"/>
                  </a:cubicBezTo>
                  <a:lnTo>
                    <a:pt x="8851" y="3127"/>
                  </a:lnTo>
                  <a:cubicBezTo>
                    <a:pt x="10414" y="3127"/>
                    <a:pt x="11733" y="4466"/>
                    <a:pt x="11733" y="6009"/>
                  </a:cubicBezTo>
                  <a:cubicBezTo>
                    <a:pt x="11733" y="7612"/>
                    <a:pt x="10454" y="8911"/>
                    <a:pt x="8851" y="8911"/>
                  </a:cubicBezTo>
                  <a:lnTo>
                    <a:pt x="326" y="8911"/>
                  </a:lnTo>
                  <a:cubicBezTo>
                    <a:pt x="143" y="8911"/>
                    <a:pt x="1" y="9054"/>
                    <a:pt x="1" y="9216"/>
                  </a:cubicBezTo>
                  <a:cubicBezTo>
                    <a:pt x="1" y="9399"/>
                    <a:pt x="143" y="9541"/>
                    <a:pt x="326" y="9541"/>
                  </a:cubicBezTo>
                  <a:lnTo>
                    <a:pt x="8851" y="9541"/>
                  </a:lnTo>
                  <a:cubicBezTo>
                    <a:pt x="10799" y="9541"/>
                    <a:pt x="12383" y="7957"/>
                    <a:pt x="12383" y="6009"/>
                  </a:cubicBezTo>
                  <a:cubicBezTo>
                    <a:pt x="12383" y="4101"/>
                    <a:pt x="10759" y="2497"/>
                    <a:pt x="8851" y="2497"/>
                  </a:cubicBezTo>
                  <a:lnTo>
                    <a:pt x="7694" y="2497"/>
                  </a:lnTo>
                  <a:cubicBezTo>
                    <a:pt x="7613" y="1665"/>
                    <a:pt x="7349" y="894"/>
                    <a:pt x="6943" y="163"/>
                  </a:cubicBezTo>
                  <a:cubicBezTo>
                    <a:pt x="6889" y="55"/>
                    <a:pt x="6780" y="1"/>
                    <a:pt x="6672"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54"/>
          <p:cNvGrpSpPr/>
          <p:nvPr/>
        </p:nvGrpSpPr>
        <p:grpSpPr>
          <a:xfrm>
            <a:off x="5677217" y="1405731"/>
            <a:ext cx="362163" cy="492255"/>
            <a:chOff x="2022042" y="2573493"/>
            <a:chExt cx="362163" cy="492255"/>
          </a:xfrm>
        </p:grpSpPr>
        <p:sp>
          <p:nvSpPr>
            <p:cNvPr id="3637" name="Google Shape;3637;p54"/>
            <p:cNvSpPr/>
            <p:nvPr/>
          </p:nvSpPr>
          <p:spPr>
            <a:xfrm>
              <a:off x="2052951" y="2690677"/>
              <a:ext cx="303571" cy="367685"/>
            </a:xfrm>
            <a:custGeom>
              <a:rect b="b" l="l" r="r" t="t"/>
              <a:pathLst>
                <a:path extrusionOk="0" h="16178" w="13357">
                  <a:moveTo>
                    <a:pt x="1" y="0"/>
                  </a:moveTo>
                  <a:lnTo>
                    <a:pt x="1543" y="16177"/>
                  </a:lnTo>
                  <a:lnTo>
                    <a:pt x="11794" y="16177"/>
                  </a:lnTo>
                  <a:lnTo>
                    <a:pt x="133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2052951" y="2690677"/>
              <a:ext cx="303571" cy="367685"/>
            </a:xfrm>
            <a:custGeom>
              <a:rect b="b" l="l" r="r" t="t"/>
              <a:pathLst>
                <a:path extrusionOk="0" h="16178" w="13357">
                  <a:moveTo>
                    <a:pt x="1" y="0"/>
                  </a:moveTo>
                  <a:lnTo>
                    <a:pt x="1543" y="16177"/>
                  </a:lnTo>
                  <a:lnTo>
                    <a:pt x="3593" y="16177"/>
                  </a:lnTo>
                  <a:lnTo>
                    <a:pt x="2152" y="1177"/>
                  </a:lnTo>
                  <a:cubicBezTo>
                    <a:pt x="2132" y="1015"/>
                    <a:pt x="2254" y="853"/>
                    <a:pt x="2436" y="853"/>
                  </a:cubicBezTo>
                  <a:lnTo>
                    <a:pt x="13275" y="853"/>
                  </a:lnTo>
                  <a:lnTo>
                    <a:pt x="133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2267933" y="2952704"/>
              <a:ext cx="105660" cy="105660"/>
            </a:xfrm>
            <a:custGeom>
              <a:rect b="b" l="l" r="r" t="t"/>
              <a:pathLst>
                <a:path extrusionOk="0" h="4649" w="4649">
                  <a:moveTo>
                    <a:pt x="2335" y="0"/>
                  </a:moveTo>
                  <a:cubicBezTo>
                    <a:pt x="1056" y="0"/>
                    <a:pt x="0" y="1056"/>
                    <a:pt x="0" y="2334"/>
                  </a:cubicBezTo>
                  <a:cubicBezTo>
                    <a:pt x="0" y="3613"/>
                    <a:pt x="1056" y="4648"/>
                    <a:pt x="2335" y="4648"/>
                  </a:cubicBezTo>
                  <a:cubicBezTo>
                    <a:pt x="3613" y="4648"/>
                    <a:pt x="4648" y="3613"/>
                    <a:pt x="4648" y="2334"/>
                  </a:cubicBezTo>
                  <a:cubicBezTo>
                    <a:pt x="4648" y="1056"/>
                    <a:pt x="3613" y="0"/>
                    <a:pt x="2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0" name="Google Shape;3640;p54"/>
            <p:cNvGrpSpPr/>
            <p:nvPr/>
          </p:nvGrpSpPr>
          <p:grpSpPr>
            <a:xfrm>
              <a:off x="2029428" y="2580880"/>
              <a:ext cx="347844" cy="453961"/>
              <a:chOff x="1465791" y="2638030"/>
              <a:chExt cx="347844" cy="453961"/>
            </a:xfrm>
          </p:grpSpPr>
          <p:sp>
            <p:nvSpPr>
              <p:cNvPr id="3641" name="Google Shape;3641;p54"/>
              <p:cNvSpPr/>
              <p:nvPr/>
            </p:nvSpPr>
            <p:spPr>
              <a:xfrm>
                <a:off x="1489314" y="2638030"/>
                <a:ext cx="303571" cy="69683"/>
              </a:xfrm>
              <a:custGeom>
                <a:rect b="b" l="l" r="r" t="t"/>
                <a:pathLst>
                  <a:path extrusionOk="0" h="3066" w="13357">
                    <a:moveTo>
                      <a:pt x="8384" y="0"/>
                    </a:moveTo>
                    <a:lnTo>
                      <a:pt x="5684" y="1157"/>
                    </a:lnTo>
                    <a:lnTo>
                      <a:pt x="1" y="1157"/>
                    </a:lnTo>
                    <a:lnTo>
                      <a:pt x="1" y="3065"/>
                    </a:lnTo>
                    <a:lnTo>
                      <a:pt x="13356" y="3065"/>
                    </a:lnTo>
                    <a:lnTo>
                      <a:pt x="133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1489314" y="2664326"/>
                <a:ext cx="48000" cy="43387"/>
              </a:xfrm>
              <a:custGeom>
                <a:rect b="b" l="l" r="r" t="t"/>
                <a:pathLst>
                  <a:path extrusionOk="0" h="1909" w="2112">
                    <a:moveTo>
                      <a:pt x="1" y="0"/>
                    </a:moveTo>
                    <a:lnTo>
                      <a:pt x="1" y="1908"/>
                    </a:lnTo>
                    <a:lnTo>
                      <a:pt x="2112" y="1908"/>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1465791" y="2707690"/>
                <a:ext cx="347844" cy="40159"/>
              </a:xfrm>
              <a:custGeom>
                <a:rect b="b" l="l" r="r" t="t"/>
                <a:pathLst>
                  <a:path extrusionOk="0" h="1767" w="15305">
                    <a:moveTo>
                      <a:pt x="812" y="0"/>
                    </a:moveTo>
                    <a:cubicBezTo>
                      <a:pt x="366" y="0"/>
                      <a:pt x="0" y="366"/>
                      <a:pt x="0" y="832"/>
                    </a:cubicBezTo>
                    <a:lnTo>
                      <a:pt x="0" y="1766"/>
                    </a:lnTo>
                    <a:lnTo>
                      <a:pt x="15305" y="1766"/>
                    </a:lnTo>
                    <a:lnTo>
                      <a:pt x="15305" y="832"/>
                    </a:lnTo>
                    <a:cubicBezTo>
                      <a:pt x="15305" y="366"/>
                      <a:pt x="14919" y="0"/>
                      <a:pt x="14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1465791" y="2707690"/>
                <a:ext cx="66455" cy="40159"/>
              </a:xfrm>
              <a:custGeom>
                <a:rect b="b" l="l" r="r" t="t"/>
                <a:pathLst>
                  <a:path extrusionOk="0" h="1767" w="2924">
                    <a:moveTo>
                      <a:pt x="812" y="0"/>
                    </a:moveTo>
                    <a:cubicBezTo>
                      <a:pt x="366" y="0"/>
                      <a:pt x="0" y="366"/>
                      <a:pt x="0" y="832"/>
                    </a:cubicBezTo>
                    <a:lnTo>
                      <a:pt x="0" y="1766"/>
                    </a:lnTo>
                    <a:lnTo>
                      <a:pt x="2111" y="1766"/>
                    </a:lnTo>
                    <a:lnTo>
                      <a:pt x="2111" y="832"/>
                    </a:lnTo>
                    <a:cubicBezTo>
                      <a:pt x="2111" y="366"/>
                      <a:pt x="2477" y="0"/>
                      <a:pt x="2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1554815" y="2878761"/>
                <a:ext cx="74296" cy="81751"/>
              </a:xfrm>
              <a:custGeom>
                <a:rect b="b" l="l" r="r" t="t"/>
                <a:pathLst>
                  <a:path extrusionOk="0" h="3597" w="3269">
                    <a:moveTo>
                      <a:pt x="1796" y="1"/>
                    </a:moveTo>
                    <a:cubicBezTo>
                      <a:pt x="1780" y="1"/>
                      <a:pt x="1763" y="2"/>
                      <a:pt x="1746" y="4"/>
                    </a:cubicBezTo>
                    <a:lnTo>
                      <a:pt x="610" y="308"/>
                    </a:lnTo>
                    <a:cubicBezTo>
                      <a:pt x="427" y="349"/>
                      <a:pt x="326" y="531"/>
                      <a:pt x="366" y="694"/>
                    </a:cubicBezTo>
                    <a:cubicBezTo>
                      <a:pt x="401" y="832"/>
                      <a:pt x="538" y="926"/>
                      <a:pt x="678" y="926"/>
                    </a:cubicBezTo>
                    <a:cubicBezTo>
                      <a:pt x="703" y="926"/>
                      <a:pt x="728" y="923"/>
                      <a:pt x="752" y="917"/>
                    </a:cubicBezTo>
                    <a:lnTo>
                      <a:pt x="1219" y="815"/>
                    </a:lnTo>
                    <a:lnTo>
                      <a:pt x="326" y="2460"/>
                    </a:lnTo>
                    <a:cubicBezTo>
                      <a:pt x="1" y="3089"/>
                      <a:pt x="204" y="3596"/>
                      <a:pt x="995" y="3596"/>
                    </a:cubicBezTo>
                    <a:lnTo>
                      <a:pt x="2964" y="3596"/>
                    </a:lnTo>
                    <a:cubicBezTo>
                      <a:pt x="3127" y="3596"/>
                      <a:pt x="3269" y="3454"/>
                      <a:pt x="3269" y="3272"/>
                    </a:cubicBezTo>
                    <a:cubicBezTo>
                      <a:pt x="3269" y="3089"/>
                      <a:pt x="3127" y="2947"/>
                      <a:pt x="2964" y="2947"/>
                    </a:cubicBezTo>
                    <a:lnTo>
                      <a:pt x="995" y="2947"/>
                    </a:lnTo>
                    <a:cubicBezTo>
                      <a:pt x="874" y="2926"/>
                      <a:pt x="833" y="2866"/>
                      <a:pt x="874" y="2764"/>
                    </a:cubicBezTo>
                    <a:lnTo>
                      <a:pt x="1767" y="1100"/>
                    </a:lnTo>
                    <a:lnTo>
                      <a:pt x="1929" y="1485"/>
                    </a:lnTo>
                    <a:cubicBezTo>
                      <a:pt x="1975" y="1639"/>
                      <a:pt x="2091" y="1711"/>
                      <a:pt x="2214" y="1711"/>
                    </a:cubicBezTo>
                    <a:cubicBezTo>
                      <a:pt x="2254" y="1711"/>
                      <a:pt x="2295" y="1703"/>
                      <a:pt x="2335" y="1688"/>
                    </a:cubicBezTo>
                    <a:cubicBezTo>
                      <a:pt x="2497" y="1627"/>
                      <a:pt x="2579" y="1445"/>
                      <a:pt x="2518" y="1282"/>
                    </a:cubicBezTo>
                    <a:lnTo>
                      <a:pt x="2132" y="207"/>
                    </a:lnTo>
                    <a:cubicBezTo>
                      <a:pt x="2077" y="79"/>
                      <a:pt x="1941"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1642476" y="2888761"/>
                <a:ext cx="89524" cy="90205"/>
              </a:xfrm>
              <a:custGeom>
                <a:rect b="b" l="l" r="r" t="t"/>
                <a:pathLst>
                  <a:path extrusionOk="0" h="3969" w="3939">
                    <a:moveTo>
                      <a:pt x="2281" y="0"/>
                    </a:moveTo>
                    <a:cubicBezTo>
                      <a:pt x="2225" y="0"/>
                      <a:pt x="2167" y="16"/>
                      <a:pt x="2111" y="51"/>
                    </a:cubicBezTo>
                    <a:cubicBezTo>
                      <a:pt x="1969" y="132"/>
                      <a:pt x="1908" y="335"/>
                      <a:pt x="2010" y="477"/>
                    </a:cubicBezTo>
                    <a:lnTo>
                      <a:pt x="3045" y="2283"/>
                    </a:lnTo>
                    <a:cubicBezTo>
                      <a:pt x="3086" y="2385"/>
                      <a:pt x="3045" y="2446"/>
                      <a:pt x="2923" y="2466"/>
                    </a:cubicBezTo>
                    <a:lnTo>
                      <a:pt x="1036" y="2466"/>
                    </a:lnTo>
                    <a:lnTo>
                      <a:pt x="1320" y="2141"/>
                    </a:lnTo>
                    <a:cubicBezTo>
                      <a:pt x="1421" y="1999"/>
                      <a:pt x="1401" y="1796"/>
                      <a:pt x="1279" y="1695"/>
                    </a:cubicBezTo>
                    <a:cubicBezTo>
                      <a:pt x="1216" y="1641"/>
                      <a:pt x="1141" y="1615"/>
                      <a:pt x="1069" y="1615"/>
                    </a:cubicBezTo>
                    <a:cubicBezTo>
                      <a:pt x="977" y="1615"/>
                      <a:pt x="889" y="1656"/>
                      <a:pt x="833" y="1735"/>
                    </a:cubicBezTo>
                    <a:lnTo>
                      <a:pt x="102" y="2588"/>
                    </a:lnTo>
                    <a:cubicBezTo>
                      <a:pt x="0" y="2710"/>
                      <a:pt x="0" y="2913"/>
                      <a:pt x="122" y="3014"/>
                    </a:cubicBezTo>
                    <a:lnTo>
                      <a:pt x="934" y="3867"/>
                    </a:lnTo>
                    <a:cubicBezTo>
                      <a:pt x="1022" y="3933"/>
                      <a:pt x="1104" y="3969"/>
                      <a:pt x="1186" y="3969"/>
                    </a:cubicBezTo>
                    <a:cubicBezTo>
                      <a:pt x="1256" y="3969"/>
                      <a:pt x="1326" y="3943"/>
                      <a:pt x="1401" y="3887"/>
                    </a:cubicBezTo>
                    <a:cubicBezTo>
                      <a:pt x="1523" y="3765"/>
                      <a:pt x="1523" y="3562"/>
                      <a:pt x="1401" y="3420"/>
                    </a:cubicBezTo>
                    <a:lnTo>
                      <a:pt x="1076" y="3116"/>
                    </a:lnTo>
                    <a:lnTo>
                      <a:pt x="2944" y="3116"/>
                    </a:lnTo>
                    <a:cubicBezTo>
                      <a:pt x="3552" y="3095"/>
                      <a:pt x="3938" y="2568"/>
                      <a:pt x="3593" y="1959"/>
                    </a:cubicBezTo>
                    <a:lnTo>
                      <a:pt x="2558" y="152"/>
                    </a:lnTo>
                    <a:cubicBezTo>
                      <a:pt x="2491" y="59"/>
                      <a:pt x="2389" y="0"/>
                      <a:pt x="2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1600952" y="2807032"/>
                <a:ext cx="94592" cy="71410"/>
              </a:xfrm>
              <a:custGeom>
                <a:rect b="b" l="l" r="r" t="t"/>
                <a:pathLst>
                  <a:path extrusionOk="0" h="3142" w="4162">
                    <a:moveTo>
                      <a:pt x="1734" y="0"/>
                    </a:moveTo>
                    <a:cubicBezTo>
                      <a:pt x="1506" y="0"/>
                      <a:pt x="1274" y="143"/>
                      <a:pt x="1076" y="460"/>
                    </a:cubicBezTo>
                    <a:lnTo>
                      <a:pt x="82" y="2185"/>
                    </a:lnTo>
                    <a:cubicBezTo>
                      <a:pt x="1" y="2348"/>
                      <a:pt x="41" y="2530"/>
                      <a:pt x="204" y="2612"/>
                    </a:cubicBezTo>
                    <a:cubicBezTo>
                      <a:pt x="252" y="2646"/>
                      <a:pt x="308" y="2662"/>
                      <a:pt x="363" y="2662"/>
                    </a:cubicBezTo>
                    <a:cubicBezTo>
                      <a:pt x="470" y="2662"/>
                      <a:pt x="576" y="2604"/>
                      <a:pt x="630" y="2510"/>
                    </a:cubicBezTo>
                    <a:lnTo>
                      <a:pt x="1624" y="785"/>
                    </a:lnTo>
                    <a:cubicBezTo>
                      <a:pt x="1665" y="734"/>
                      <a:pt x="1706" y="709"/>
                      <a:pt x="1744" y="709"/>
                    </a:cubicBezTo>
                    <a:cubicBezTo>
                      <a:pt x="1782" y="709"/>
                      <a:pt x="1817" y="734"/>
                      <a:pt x="1848" y="785"/>
                    </a:cubicBezTo>
                    <a:lnTo>
                      <a:pt x="2842" y="2388"/>
                    </a:lnTo>
                    <a:lnTo>
                      <a:pt x="2436" y="2307"/>
                    </a:lnTo>
                    <a:cubicBezTo>
                      <a:pt x="2421" y="2305"/>
                      <a:pt x="2406" y="2305"/>
                      <a:pt x="2391" y="2305"/>
                    </a:cubicBezTo>
                    <a:cubicBezTo>
                      <a:pt x="2227" y="2305"/>
                      <a:pt x="2088" y="2404"/>
                      <a:pt x="2051" y="2571"/>
                    </a:cubicBezTo>
                    <a:cubicBezTo>
                      <a:pt x="2030" y="2733"/>
                      <a:pt x="2152" y="2896"/>
                      <a:pt x="2315" y="2936"/>
                    </a:cubicBezTo>
                    <a:lnTo>
                      <a:pt x="3431" y="3139"/>
                    </a:lnTo>
                    <a:cubicBezTo>
                      <a:pt x="3443" y="3141"/>
                      <a:pt x="3456" y="3142"/>
                      <a:pt x="3469" y="3142"/>
                    </a:cubicBezTo>
                    <a:cubicBezTo>
                      <a:pt x="3606" y="3142"/>
                      <a:pt x="3778" y="3046"/>
                      <a:pt x="3796" y="2916"/>
                    </a:cubicBezTo>
                    <a:lnTo>
                      <a:pt x="4121" y="1759"/>
                    </a:lnTo>
                    <a:cubicBezTo>
                      <a:pt x="4162" y="1597"/>
                      <a:pt x="4060" y="1414"/>
                      <a:pt x="3898" y="1373"/>
                    </a:cubicBezTo>
                    <a:cubicBezTo>
                      <a:pt x="3870" y="1367"/>
                      <a:pt x="3842" y="1363"/>
                      <a:pt x="3814" y="1363"/>
                    </a:cubicBezTo>
                    <a:cubicBezTo>
                      <a:pt x="3678" y="1363"/>
                      <a:pt x="3546" y="1445"/>
                      <a:pt x="3512" y="1597"/>
                    </a:cubicBezTo>
                    <a:lnTo>
                      <a:pt x="3370" y="2043"/>
                    </a:lnTo>
                    <a:lnTo>
                      <a:pt x="2396" y="440"/>
                    </a:lnTo>
                    <a:cubicBezTo>
                      <a:pt x="2208" y="159"/>
                      <a:pt x="1973" y="0"/>
                      <a:pt x="1734"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1714909" y="2674462"/>
                <a:ext cx="77978" cy="33250"/>
              </a:xfrm>
              <a:custGeom>
                <a:rect b="b" l="l" r="r" t="t"/>
                <a:pathLst>
                  <a:path extrusionOk="0" h="1463" w="3431">
                    <a:moveTo>
                      <a:pt x="0" y="1"/>
                    </a:moveTo>
                    <a:lnTo>
                      <a:pt x="0" y="1462"/>
                    </a:lnTo>
                    <a:lnTo>
                      <a:pt x="3430" y="1462"/>
                    </a:lnTo>
                    <a:lnTo>
                      <a:pt x="3430" y="1"/>
                    </a:lnTo>
                    <a:close/>
                  </a:path>
                </a:pathLst>
              </a:custGeom>
              <a:solidFill>
                <a:srgbClr val="C1D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1735659" y="3041218"/>
                <a:ext cx="43387" cy="43387"/>
              </a:xfrm>
              <a:custGeom>
                <a:rect b="b" l="l" r="r" t="t"/>
                <a:pathLst>
                  <a:path extrusionOk="0" h="1909" w="1909">
                    <a:moveTo>
                      <a:pt x="955" y="0"/>
                    </a:moveTo>
                    <a:cubicBezTo>
                      <a:pt x="427" y="0"/>
                      <a:pt x="1" y="427"/>
                      <a:pt x="1" y="954"/>
                    </a:cubicBezTo>
                    <a:cubicBezTo>
                      <a:pt x="1" y="1482"/>
                      <a:pt x="427" y="1908"/>
                      <a:pt x="955" y="1908"/>
                    </a:cubicBezTo>
                    <a:cubicBezTo>
                      <a:pt x="1482" y="1908"/>
                      <a:pt x="1909" y="1482"/>
                      <a:pt x="1909" y="954"/>
                    </a:cubicBezTo>
                    <a:cubicBezTo>
                      <a:pt x="1909" y="427"/>
                      <a:pt x="1482" y="0"/>
                      <a:pt x="955" y="0"/>
                    </a:cubicBezTo>
                    <a:close/>
                  </a:path>
                </a:pathLst>
              </a:custGeom>
              <a:solidFill>
                <a:srgbClr val="E7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1728273" y="3033831"/>
                <a:ext cx="58160" cy="58160"/>
              </a:xfrm>
              <a:custGeom>
                <a:rect b="b" l="l" r="r" t="t"/>
                <a:pathLst>
                  <a:path extrusionOk="0" h="2559" w="2559">
                    <a:moveTo>
                      <a:pt x="1280" y="630"/>
                    </a:moveTo>
                    <a:cubicBezTo>
                      <a:pt x="1625" y="630"/>
                      <a:pt x="1909" y="914"/>
                      <a:pt x="1909" y="1279"/>
                    </a:cubicBezTo>
                    <a:cubicBezTo>
                      <a:pt x="1909" y="1624"/>
                      <a:pt x="1625" y="1909"/>
                      <a:pt x="1280" y="1909"/>
                    </a:cubicBezTo>
                    <a:cubicBezTo>
                      <a:pt x="914" y="1909"/>
                      <a:pt x="630" y="1624"/>
                      <a:pt x="630" y="1279"/>
                    </a:cubicBezTo>
                    <a:cubicBezTo>
                      <a:pt x="630" y="914"/>
                      <a:pt x="914" y="630"/>
                      <a:pt x="1280" y="630"/>
                    </a:cubicBezTo>
                    <a:close/>
                    <a:moveTo>
                      <a:pt x="1280" y="1"/>
                    </a:moveTo>
                    <a:cubicBezTo>
                      <a:pt x="569" y="1"/>
                      <a:pt x="1" y="569"/>
                      <a:pt x="1" y="1279"/>
                    </a:cubicBezTo>
                    <a:cubicBezTo>
                      <a:pt x="1" y="1969"/>
                      <a:pt x="569" y="2558"/>
                      <a:pt x="1280" y="2558"/>
                    </a:cubicBezTo>
                    <a:cubicBezTo>
                      <a:pt x="1970" y="2558"/>
                      <a:pt x="2558" y="1969"/>
                      <a:pt x="2558" y="1279"/>
                    </a:cubicBezTo>
                    <a:cubicBezTo>
                      <a:pt x="2558" y="569"/>
                      <a:pt x="1970" y="1"/>
                      <a:pt x="1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1" name="Google Shape;3651;p54"/>
            <p:cNvSpPr/>
            <p:nvPr/>
          </p:nvSpPr>
          <p:spPr>
            <a:xfrm>
              <a:off x="2022042" y="2573493"/>
              <a:ext cx="362163" cy="492255"/>
            </a:xfrm>
            <a:custGeom>
              <a:rect b="b" l="l" r="r" t="t"/>
              <a:pathLst>
                <a:path extrusionOk="0" h="21659" w="15935">
                  <a:moveTo>
                    <a:pt x="14392" y="2233"/>
                  </a:moveTo>
                  <a:lnTo>
                    <a:pt x="14392" y="3065"/>
                  </a:lnTo>
                  <a:lnTo>
                    <a:pt x="11591" y="3065"/>
                  </a:lnTo>
                  <a:lnTo>
                    <a:pt x="11591" y="2233"/>
                  </a:lnTo>
                  <a:close/>
                  <a:moveTo>
                    <a:pt x="13154" y="17010"/>
                  </a:moveTo>
                  <a:cubicBezTo>
                    <a:pt x="14250" y="17010"/>
                    <a:pt x="15163" y="17903"/>
                    <a:pt x="15163" y="19019"/>
                  </a:cubicBezTo>
                  <a:cubicBezTo>
                    <a:pt x="15163" y="20115"/>
                    <a:pt x="14250" y="21029"/>
                    <a:pt x="13154" y="21029"/>
                  </a:cubicBezTo>
                  <a:cubicBezTo>
                    <a:pt x="12037" y="21029"/>
                    <a:pt x="11144" y="20115"/>
                    <a:pt x="11144" y="19019"/>
                  </a:cubicBezTo>
                  <a:cubicBezTo>
                    <a:pt x="11144" y="17903"/>
                    <a:pt x="12037" y="17010"/>
                    <a:pt x="13154" y="17010"/>
                  </a:cubicBezTo>
                  <a:close/>
                  <a:moveTo>
                    <a:pt x="9744" y="0"/>
                  </a:moveTo>
                  <a:cubicBezTo>
                    <a:pt x="9703" y="0"/>
                    <a:pt x="9662" y="21"/>
                    <a:pt x="9622" y="41"/>
                  </a:cubicBezTo>
                  <a:lnTo>
                    <a:pt x="6983" y="1178"/>
                  </a:lnTo>
                  <a:lnTo>
                    <a:pt x="1361" y="1178"/>
                  </a:lnTo>
                  <a:cubicBezTo>
                    <a:pt x="1178" y="1178"/>
                    <a:pt x="1036" y="1320"/>
                    <a:pt x="1036" y="1482"/>
                  </a:cubicBezTo>
                  <a:lnTo>
                    <a:pt x="1036" y="3086"/>
                  </a:lnTo>
                  <a:cubicBezTo>
                    <a:pt x="467" y="3126"/>
                    <a:pt x="1" y="3613"/>
                    <a:pt x="1" y="4222"/>
                  </a:cubicBezTo>
                  <a:lnTo>
                    <a:pt x="1" y="5156"/>
                  </a:lnTo>
                  <a:cubicBezTo>
                    <a:pt x="1" y="5339"/>
                    <a:pt x="143" y="5481"/>
                    <a:pt x="325" y="5481"/>
                  </a:cubicBezTo>
                  <a:lnTo>
                    <a:pt x="1076" y="5481"/>
                  </a:lnTo>
                  <a:lnTo>
                    <a:pt x="2599" y="21374"/>
                  </a:lnTo>
                  <a:cubicBezTo>
                    <a:pt x="2619" y="21536"/>
                    <a:pt x="2741" y="21658"/>
                    <a:pt x="2903" y="21658"/>
                  </a:cubicBezTo>
                  <a:lnTo>
                    <a:pt x="13154" y="21658"/>
                  </a:lnTo>
                  <a:cubicBezTo>
                    <a:pt x="14615" y="21658"/>
                    <a:pt x="15792" y="20481"/>
                    <a:pt x="15792" y="19019"/>
                  </a:cubicBezTo>
                  <a:cubicBezTo>
                    <a:pt x="15792" y="17842"/>
                    <a:pt x="15021" y="16827"/>
                    <a:pt x="13945" y="16482"/>
                  </a:cubicBezTo>
                  <a:lnTo>
                    <a:pt x="14087" y="14879"/>
                  </a:lnTo>
                  <a:cubicBezTo>
                    <a:pt x="14108" y="14696"/>
                    <a:pt x="13986" y="14534"/>
                    <a:pt x="13803" y="14534"/>
                  </a:cubicBezTo>
                  <a:cubicBezTo>
                    <a:pt x="13791" y="14532"/>
                    <a:pt x="13779" y="14531"/>
                    <a:pt x="13768" y="14531"/>
                  </a:cubicBezTo>
                  <a:cubicBezTo>
                    <a:pt x="13618" y="14531"/>
                    <a:pt x="13477" y="14648"/>
                    <a:pt x="13458" y="14818"/>
                  </a:cubicBezTo>
                  <a:lnTo>
                    <a:pt x="13316" y="16381"/>
                  </a:lnTo>
                  <a:cubicBezTo>
                    <a:pt x="13258" y="16377"/>
                    <a:pt x="13201" y="16375"/>
                    <a:pt x="13143" y="16375"/>
                  </a:cubicBezTo>
                  <a:cubicBezTo>
                    <a:pt x="11716" y="16375"/>
                    <a:pt x="10515" y="17575"/>
                    <a:pt x="10515" y="19019"/>
                  </a:cubicBezTo>
                  <a:cubicBezTo>
                    <a:pt x="10515" y="19811"/>
                    <a:pt x="10860" y="20542"/>
                    <a:pt x="11428" y="21029"/>
                  </a:cubicBezTo>
                  <a:lnTo>
                    <a:pt x="3208" y="21029"/>
                  </a:lnTo>
                  <a:lnTo>
                    <a:pt x="1706" y="5481"/>
                  </a:lnTo>
                  <a:lnTo>
                    <a:pt x="3472" y="5481"/>
                  </a:lnTo>
                  <a:cubicBezTo>
                    <a:pt x="3654" y="5481"/>
                    <a:pt x="3796" y="5339"/>
                    <a:pt x="3796" y="5156"/>
                  </a:cubicBezTo>
                  <a:cubicBezTo>
                    <a:pt x="3796" y="4994"/>
                    <a:pt x="3654" y="4852"/>
                    <a:pt x="3472" y="4852"/>
                  </a:cubicBezTo>
                  <a:lnTo>
                    <a:pt x="630" y="4852"/>
                  </a:lnTo>
                  <a:lnTo>
                    <a:pt x="630" y="4222"/>
                  </a:lnTo>
                  <a:cubicBezTo>
                    <a:pt x="630" y="3938"/>
                    <a:pt x="853" y="3715"/>
                    <a:pt x="1137" y="3715"/>
                  </a:cubicBezTo>
                  <a:lnTo>
                    <a:pt x="14798" y="3715"/>
                  </a:lnTo>
                  <a:cubicBezTo>
                    <a:pt x="15082" y="3715"/>
                    <a:pt x="15305" y="3938"/>
                    <a:pt x="15305" y="4222"/>
                  </a:cubicBezTo>
                  <a:lnTo>
                    <a:pt x="15305" y="4852"/>
                  </a:lnTo>
                  <a:lnTo>
                    <a:pt x="4852" y="4852"/>
                  </a:lnTo>
                  <a:cubicBezTo>
                    <a:pt x="4689" y="4852"/>
                    <a:pt x="4547" y="4994"/>
                    <a:pt x="4547" y="5156"/>
                  </a:cubicBezTo>
                  <a:cubicBezTo>
                    <a:pt x="4547" y="5339"/>
                    <a:pt x="4689" y="5481"/>
                    <a:pt x="4852" y="5481"/>
                  </a:cubicBezTo>
                  <a:lnTo>
                    <a:pt x="14351" y="5481"/>
                  </a:lnTo>
                  <a:lnTo>
                    <a:pt x="13600" y="13417"/>
                  </a:lnTo>
                  <a:cubicBezTo>
                    <a:pt x="13580" y="13600"/>
                    <a:pt x="13702" y="13762"/>
                    <a:pt x="13884" y="13783"/>
                  </a:cubicBezTo>
                  <a:lnTo>
                    <a:pt x="13905" y="13783"/>
                  </a:lnTo>
                  <a:cubicBezTo>
                    <a:pt x="14067" y="13783"/>
                    <a:pt x="14209" y="13661"/>
                    <a:pt x="14229" y="13478"/>
                  </a:cubicBezTo>
                  <a:lnTo>
                    <a:pt x="15001" y="5481"/>
                  </a:lnTo>
                  <a:lnTo>
                    <a:pt x="15630" y="5481"/>
                  </a:lnTo>
                  <a:cubicBezTo>
                    <a:pt x="15792" y="5481"/>
                    <a:pt x="15934" y="5339"/>
                    <a:pt x="15934" y="5156"/>
                  </a:cubicBezTo>
                  <a:lnTo>
                    <a:pt x="15934" y="4222"/>
                  </a:lnTo>
                  <a:cubicBezTo>
                    <a:pt x="15934" y="3654"/>
                    <a:pt x="15549" y="3208"/>
                    <a:pt x="15021" y="3086"/>
                  </a:cubicBezTo>
                  <a:lnTo>
                    <a:pt x="15021" y="325"/>
                  </a:lnTo>
                  <a:cubicBezTo>
                    <a:pt x="15021" y="143"/>
                    <a:pt x="14879" y="0"/>
                    <a:pt x="14716" y="0"/>
                  </a:cubicBezTo>
                  <a:lnTo>
                    <a:pt x="12545" y="0"/>
                  </a:lnTo>
                  <a:cubicBezTo>
                    <a:pt x="12382" y="0"/>
                    <a:pt x="12240" y="143"/>
                    <a:pt x="12240" y="325"/>
                  </a:cubicBezTo>
                  <a:cubicBezTo>
                    <a:pt x="12240" y="508"/>
                    <a:pt x="12382" y="650"/>
                    <a:pt x="12545" y="650"/>
                  </a:cubicBezTo>
                  <a:lnTo>
                    <a:pt x="14392" y="650"/>
                  </a:lnTo>
                  <a:lnTo>
                    <a:pt x="14392" y="1604"/>
                  </a:lnTo>
                  <a:lnTo>
                    <a:pt x="11286" y="1604"/>
                  </a:lnTo>
                  <a:cubicBezTo>
                    <a:pt x="11103" y="1604"/>
                    <a:pt x="10961" y="1746"/>
                    <a:pt x="10961" y="1929"/>
                  </a:cubicBezTo>
                  <a:lnTo>
                    <a:pt x="10961" y="3065"/>
                  </a:lnTo>
                  <a:lnTo>
                    <a:pt x="1665" y="3065"/>
                  </a:lnTo>
                  <a:lnTo>
                    <a:pt x="1665" y="1807"/>
                  </a:lnTo>
                  <a:lnTo>
                    <a:pt x="7064" y="1807"/>
                  </a:lnTo>
                  <a:cubicBezTo>
                    <a:pt x="7105" y="1807"/>
                    <a:pt x="7145" y="1787"/>
                    <a:pt x="7186" y="1787"/>
                  </a:cubicBezTo>
                  <a:lnTo>
                    <a:pt x="9825" y="650"/>
                  </a:lnTo>
                  <a:lnTo>
                    <a:pt x="11164" y="650"/>
                  </a:lnTo>
                  <a:cubicBezTo>
                    <a:pt x="11347" y="650"/>
                    <a:pt x="11489" y="508"/>
                    <a:pt x="11489" y="325"/>
                  </a:cubicBezTo>
                  <a:cubicBezTo>
                    <a:pt x="11489" y="143"/>
                    <a:pt x="11347" y="0"/>
                    <a:pt x="11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5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Environment Change</a:t>
            </a:r>
            <a:endParaRPr/>
          </a:p>
        </p:txBody>
      </p:sp>
      <p:sp>
        <p:nvSpPr>
          <p:cNvPr id="3657" name="Google Shape;3657;p55"/>
          <p:cNvSpPr txBox="1"/>
          <p:nvPr>
            <p:ph idx="2" type="title"/>
          </p:nvPr>
        </p:nvSpPr>
        <p:spPr>
          <a:xfrm>
            <a:off x="3556195" y="1338550"/>
            <a:ext cx="20316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Stage</a:t>
            </a:r>
            <a:endParaRPr/>
          </a:p>
          <a:p>
            <a:pPr indent="0" lvl="0" marL="0" rtl="0" algn="ctr">
              <a:spcBef>
                <a:spcPts val="0"/>
              </a:spcBef>
              <a:spcAft>
                <a:spcPts val="0"/>
              </a:spcAft>
              <a:buNone/>
            </a:pPr>
            <a:r>
              <a:rPr lang="en"/>
              <a:t>Points: Medium</a:t>
            </a:r>
            <a:endParaRPr/>
          </a:p>
        </p:txBody>
      </p:sp>
      <p:sp>
        <p:nvSpPr>
          <p:cNvPr id="3658" name="Google Shape;3658;p55"/>
          <p:cNvSpPr txBox="1"/>
          <p:nvPr>
            <p:ph idx="1" type="subTitle"/>
          </p:nvPr>
        </p:nvSpPr>
        <p:spPr>
          <a:xfrm>
            <a:off x="3556195" y="2462041"/>
            <a:ext cx="2031600" cy="203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Light Rain</a:t>
            </a:r>
            <a:endParaRPr/>
          </a:p>
          <a:p>
            <a:pPr indent="-317500" lvl="0" marL="457200" rtl="0" algn="l">
              <a:spcBef>
                <a:spcPts val="0"/>
              </a:spcBef>
              <a:spcAft>
                <a:spcPts val="0"/>
              </a:spcAft>
              <a:buSzPts val="1400"/>
              <a:buChar char="-"/>
            </a:pPr>
            <a:r>
              <a:rPr lang="en"/>
              <a:t>No Smoke</a:t>
            </a:r>
            <a:endParaRPr/>
          </a:p>
          <a:p>
            <a:pPr indent="-317500" lvl="0" marL="457200" rtl="0" algn="l">
              <a:spcBef>
                <a:spcPts val="0"/>
              </a:spcBef>
              <a:spcAft>
                <a:spcPts val="0"/>
              </a:spcAft>
              <a:buSzPts val="1400"/>
              <a:buChar char="-"/>
            </a:pPr>
            <a:r>
              <a:rPr lang="en"/>
              <a:t>Slightly Darker environment</a:t>
            </a:r>
            <a:endParaRPr/>
          </a:p>
        </p:txBody>
      </p:sp>
      <p:sp>
        <p:nvSpPr>
          <p:cNvPr id="3659" name="Google Shape;3659;p55"/>
          <p:cNvSpPr txBox="1"/>
          <p:nvPr>
            <p:ph idx="3" type="title"/>
          </p:nvPr>
        </p:nvSpPr>
        <p:spPr>
          <a:xfrm>
            <a:off x="6208951" y="1338550"/>
            <a:ext cx="20316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3rd stage</a:t>
            </a:r>
            <a:endParaRPr/>
          </a:p>
          <a:p>
            <a:pPr indent="0" lvl="0" marL="0" rtl="0" algn="ctr">
              <a:spcBef>
                <a:spcPts val="0"/>
              </a:spcBef>
              <a:spcAft>
                <a:spcPts val="0"/>
              </a:spcAft>
              <a:buNone/>
            </a:pPr>
            <a:r>
              <a:rPr lang="en"/>
              <a:t>Points: High</a:t>
            </a:r>
            <a:endParaRPr/>
          </a:p>
        </p:txBody>
      </p:sp>
      <p:sp>
        <p:nvSpPr>
          <p:cNvPr id="3660" name="Google Shape;3660;p55"/>
          <p:cNvSpPr txBox="1"/>
          <p:nvPr>
            <p:ph idx="4" type="subTitle"/>
          </p:nvPr>
        </p:nvSpPr>
        <p:spPr>
          <a:xfrm>
            <a:off x="6208951" y="2462041"/>
            <a:ext cx="2031600" cy="203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 Rain</a:t>
            </a:r>
            <a:endParaRPr/>
          </a:p>
          <a:p>
            <a:pPr indent="-317500" lvl="0" marL="457200" rtl="0" algn="l">
              <a:spcBef>
                <a:spcPts val="0"/>
              </a:spcBef>
              <a:spcAft>
                <a:spcPts val="0"/>
              </a:spcAft>
              <a:buSzPts val="1400"/>
              <a:buChar char="-"/>
            </a:pPr>
            <a:r>
              <a:rPr lang="en"/>
              <a:t>No Smoke</a:t>
            </a:r>
            <a:endParaRPr/>
          </a:p>
          <a:p>
            <a:pPr indent="-317500" lvl="0" marL="457200" rtl="0" algn="l">
              <a:spcBef>
                <a:spcPts val="0"/>
              </a:spcBef>
              <a:spcAft>
                <a:spcPts val="0"/>
              </a:spcAft>
              <a:buSzPts val="1400"/>
              <a:buChar char="-"/>
            </a:pPr>
            <a:r>
              <a:rPr lang="en"/>
              <a:t>Bright environment</a:t>
            </a:r>
            <a:endParaRPr/>
          </a:p>
        </p:txBody>
      </p:sp>
      <p:sp>
        <p:nvSpPr>
          <p:cNvPr id="3661" name="Google Shape;3661;p55"/>
          <p:cNvSpPr txBox="1"/>
          <p:nvPr>
            <p:ph idx="2" type="title"/>
          </p:nvPr>
        </p:nvSpPr>
        <p:spPr>
          <a:xfrm>
            <a:off x="903450" y="1338550"/>
            <a:ext cx="2031600" cy="12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Stage</a:t>
            </a:r>
            <a:endParaRPr/>
          </a:p>
          <a:p>
            <a:pPr indent="0" lvl="0" marL="0" rtl="0" algn="ctr">
              <a:spcBef>
                <a:spcPts val="0"/>
              </a:spcBef>
              <a:spcAft>
                <a:spcPts val="0"/>
              </a:spcAft>
              <a:buNone/>
            </a:pPr>
            <a:r>
              <a:rPr lang="en"/>
              <a:t>Points: Low</a:t>
            </a:r>
            <a:endParaRPr/>
          </a:p>
        </p:txBody>
      </p:sp>
      <p:sp>
        <p:nvSpPr>
          <p:cNvPr id="3662" name="Google Shape;3662;p55"/>
          <p:cNvSpPr txBox="1"/>
          <p:nvPr>
            <p:ph idx="1" type="subTitle"/>
          </p:nvPr>
        </p:nvSpPr>
        <p:spPr>
          <a:xfrm>
            <a:off x="903450" y="2462041"/>
            <a:ext cx="2031600" cy="203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Heavy Rain</a:t>
            </a:r>
            <a:endParaRPr/>
          </a:p>
          <a:p>
            <a:pPr indent="-317500" lvl="0" marL="457200" rtl="0" algn="l">
              <a:spcBef>
                <a:spcPts val="0"/>
              </a:spcBef>
              <a:spcAft>
                <a:spcPts val="0"/>
              </a:spcAft>
              <a:buSzPts val="1400"/>
              <a:buChar char="-"/>
            </a:pPr>
            <a:r>
              <a:rPr lang="en"/>
              <a:t>Multiple Smoke</a:t>
            </a:r>
            <a:endParaRPr/>
          </a:p>
          <a:p>
            <a:pPr indent="-317500" lvl="0" marL="457200" rtl="0" algn="l">
              <a:spcBef>
                <a:spcPts val="0"/>
              </a:spcBef>
              <a:spcAft>
                <a:spcPts val="0"/>
              </a:spcAft>
              <a:buSzPts val="1400"/>
              <a:buChar char="-"/>
            </a:pPr>
            <a:r>
              <a:rPr lang="en"/>
              <a:t>Dark environment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7" name="Shape 3297"/>
        <p:cNvGrpSpPr/>
        <p:nvPr/>
      </p:nvGrpSpPr>
      <p:grpSpPr>
        <a:xfrm>
          <a:off x="0" y="0"/>
          <a:ext cx="0" cy="0"/>
          <a:chOff x="0" y="0"/>
          <a:chExt cx="0" cy="0"/>
        </a:xfrm>
      </p:grpSpPr>
      <p:sp>
        <p:nvSpPr>
          <p:cNvPr id="3298" name="Google Shape;3298;p38"/>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3299" name="Google Shape;3299;p38"/>
          <p:cNvSpPr txBox="1"/>
          <p:nvPr>
            <p:ph idx="2" type="title"/>
          </p:nvPr>
        </p:nvSpPr>
        <p:spPr>
          <a:xfrm>
            <a:off x="1152538" y="1927101"/>
            <a:ext cx="1891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300" name="Google Shape;3300;p38"/>
          <p:cNvSpPr txBox="1"/>
          <p:nvPr>
            <p:ph idx="3" type="title"/>
          </p:nvPr>
        </p:nvSpPr>
        <p:spPr>
          <a:xfrm>
            <a:off x="1592488" y="145910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01" name="Google Shape;3301;p38"/>
          <p:cNvSpPr txBox="1"/>
          <p:nvPr>
            <p:ph idx="4" type="title"/>
          </p:nvPr>
        </p:nvSpPr>
        <p:spPr>
          <a:xfrm>
            <a:off x="3497001" y="1927101"/>
            <a:ext cx="1891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Theme</a:t>
            </a:r>
            <a:endParaRPr/>
          </a:p>
        </p:txBody>
      </p:sp>
      <p:sp>
        <p:nvSpPr>
          <p:cNvPr id="3302" name="Google Shape;3302;p38"/>
          <p:cNvSpPr txBox="1"/>
          <p:nvPr>
            <p:ph idx="6" type="title"/>
          </p:nvPr>
        </p:nvSpPr>
        <p:spPr>
          <a:xfrm>
            <a:off x="3936951" y="145910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03" name="Google Shape;3303;p38"/>
          <p:cNvSpPr txBox="1"/>
          <p:nvPr>
            <p:ph idx="7" type="title"/>
          </p:nvPr>
        </p:nvSpPr>
        <p:spPr>
          <a:xfrm>
            <a:off x="5841512" y="1927101"/>
            <a:ext cx="1891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Instructions</a:t>
            </a:r>
            <a:endParaRPr/>
          </a:p>
        </p:txBody>
      </p:sp>
      <p:sp>
        <p:nvSpPr>
          <p:cNvPr id="3304" name="Google Shape;3304;p38"/>
          <p:cNvSpPr txBox="1"/>
          <p:nvPr>
            <p:ph idx="9" type="title"/>
          </p:nvPr>
        </p:nvSpPr>
        <p:spPr>
          <a:xfrm>
            <a:off x="6281462" y="145910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05" name="Google Shape;3305;p38"/>
          <p:cNvSpPr txBox="1"/>
          <p:nvPr>
            <p:ph idx="9" type="title"/>
          </p:nvPr>
        </p:nvSpPr>
        <p:spPr>
          <a:xfrm>
            <a:off x="3936962" y="285185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306" name="Google Shape;3306;p38"/>
          <p:cNvSpPr txBox="1"/>
          <p:nvPr>
            <p:ph idx="9" type="title"/>
          </p:nvPr>
        </p:nvSpPr>
        <p:spPr>
          <a:xfrm>
            <a:off x="1592512" y="285185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07" name="Google Shape;3307;p38"/>
          <p:cNvSpPr txBox="1"/>
          <p:nvPr>
            <p:ph idx="2" type="title"/>
          </p:nvPr>
        </p:nvSpPr>
        <p:spPr>
          <a:xfrm>
            <a:off x="3496988" y="3319851"/>
            <a:ext cx="1891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Demo</a:t>
            </a:r>
            <a:endParaRPr/>
          </a:p>
        </p:txBody>
      </p:sp>
      <p:sp>
        <p:nvSpPr>
          <p:cNvPr id="3308" name="Google Shape;3308;p38"/>
          <p:cNvSpPr txBox="1"/>
          <p:nvPr>
            <p:ph idx="2" type="title"/>
          </p:nvPr>
        </p:nvSpPr>
        <p:spPr>
          <a:xfrm>
            <a:off x="1592502" y="3218725"/>
            <a:ext cx="2021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 Creativity</a:t>
            </a:r>
            <a:endParaRPr/>
          </a:p>
        </p:txBody>
      </p:sp>
      <p:sp>
        <p:nvSpPr>
          <p:cNvPr id="3309" name="Google Shape;3309;p38"/>
          <p:cNvSpPr txBox="1"/>
          <p:nvPr>
            <p:ph idx="7" type="title"/>
          </p:nvPr>
        </p:nvSpPr>
        <p:spPr>
          <a:xfrm>
            <a:off x="5841512" y="3319851"/>
            <a:ext cx="1891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Contributions</a:t>
            </a:r>
            <a:endParaRPr/>
          </a:p>
        </p:txBody>
      </p:sp>
      <p:sp>
        <p:nvSpPr>
          <p:cNvPr id="3310" name="Google Shape;3310;p38"/>
          <p:cNvSpPr txBox="1"/>
          <p:nvPr>
            <p:ph idx="9" type="title"/>
          </p:nvPr>
        </p:nvSpPr>
        <p:spPr>
          <a:xfrm>
            <a:off x="6281412" y="2851850"/>
            <a:ext cx="1011300" cy="4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5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Rain Implementation</a:t>
            </a:r>
            <a:endParaRPr/>
          </a:p>
        </p:txBody>
      </p:sp>
      <p:sp>
        <p:nvSpPr>
          <p:cNvPr id="3668" name="Google Shape;3668;p56"/>
          <p:cNvSpPr txBox="1"/>
          <p:nvPr>
            <p:ph idx="4294967295" type="subTitle"/>
          </p:nvPr>
        </p:nvSpPr>
        <p:spPr>
          <a:xfrm>
            <a:off x="714300" y="1390550"/>
            <a:ext cx="7715400" cy="3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Rainfall Particle System</a:t>
            </a:r>
            <a:endParaRPr sz="1600"/>
          </a:p>
          <a:p>
            <a:pPr indent="-323850" lvl="0" marL="457200" rtl="0" algn="l">
              <a:spcBef>
                <a:spcPts val="1200"/>
              </a:spcBef>
              <a:spcAft>
                <a:spcPts val="0"/>
              </a:spcAft>
              <a:buSzPts val="1500"/>
              <a:buChar char="-"/>
            </a:pPr>
            <a:r>
              <a:rPr lang="en" sz="1600"/>
              <a:t>Made to follow vr camera</a:t>
            </a:r>
            <a:endParaRPr b="1" sz="1600"/>
          </a:p>
          <a:p>
            <a:pPr indent="-323850" lvl="0" marL="457200" rtl="0" algn="l">
              <a:spcBef>
                <a:spcPts val="0"/>
              </a:spcBef>
              <a:spcAft>
                <a:spcPts val="0"/>
              </a:spcAft>
              <a:buSzPts val="1500"/>
              <a:buChar char="-"/>
            </a:pPr>
            <a:r>
              <a:rPr lang="en" sz="1600"/>
              <a:t>Render mode set to stretched billboard </a:t>
            </a:r>
            <a:r>
              <a:rPr b="1" lang="en" sz="1600"/>
              <a:t>(</a:t>
            </a:r>
            <a:r>
              <a:rPr b="1" lang="en" sz="1600"/>
              <a:t>Long cylindrical</a:t>
            </a:r>
            <a:r>
              <a:rPr b="1" lang="en" sz="1600"/>
              <a:t> rain particles)</a:t>
            </a:r>
            <a:endParaRPr b="1" sz="1600"/>
          </a:p>
          <a:p>
            <a:pPr indent="-323850" lvl="0" marL="457200" rtl="0" algn="l">
              <a:spcBef>
                <a:spcPts val="0"/>
              </a:spcBef>
              <a:spcAft>
                <a:spcPts val="0"/>
              </a:spcAft>
              <a:buSzPts val="1500"/>
              <a:buChar char="-"/>
            </a:pPr>
            <a:r>
              <a:rPr lang="en" sz="1600"/>
              <a:t>Collision set and applied every layer </a:t>
            </a:r>
            <a:r>
              <a:rPr b="1" lang="en" sz="1600"/>
              <a:t>(Realistic)</a:t>
            </a:r>
            <a:endParaRPr b="1" sz="1600"/>
          </a:p>
          <a:p>
            <a:pPr indent="0" lvl="0" marL="0" rtl="0" algn="l">
              <a:spcBef>
                <a:spcPts val="1200"/>
              </a:spcBef>
              <a:spcAft>
                <a:spcPts val="0"/>
              </a:spcAft>
              <a:buNone/>
            </a:pPr>
            <a:r>
              <a:rPr b="1" lang="en" sz="1600"/>
              <a:t>RainMist Particle System</a:t>
            </a:r>
            <a:endParaRPr b="1" sz="1600"/>
          </a:p>
          <a:p>
            <a:pPr indent="-323850" lvl="0" marL="457200" rtl="0" algn="l">
              <a:spcBef>
                <a:spcPts val="1200"/>
              </a:spcBef>
              <a:spcAft>
                <a:spcPts val="0"/>
              </a:spcAft>
              <a:buSzPts val="1500"/>
              <a:buChar char="-"/>
            </a:pPr>
            <a:r>
              <a:rPr lang="en" sz="1600"/>
              <a:t>Similar to rainfall particle system but particles is much </a:t>
            </a:r>
            <a:br>
              <a:rPr lang="en" sz="1600"/>
            </a:br>
            <a:r>
              <a:rPr lang="en" sz="1600"/>
              <a:t>smaller to simulate the mist effect</a:t>
            </a:r>
            <a:endParaRPr sz="1600"/>
          </a:p>
        </p:txBody>
      </p:sp>
      <p:pic>
        <p:nvPicPr>
          <p:cNvPr id="3669" name="Google Shape;3669;p56"/>
          <p:cNvPicPr preferRelativeResize="0"/>
          <p:nvPr/>
        </p:nvPicPr>
        <p:blipFill>
          <a:blip r:embed="rId3">
            <a:alphaModFix/>
          </a:blip>
          <a:stretch>
            <a:fillRect/>
          </a:stretch>
        </p:blipFill>
        <p:spPr>
          <a:xfrm>
            <a:off x="6019900" y="2702925"/>
            <a:ext cx="2873175" cy="2081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57"/>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Smoke</a:t>
            </a:r>
            <a:r>
              <a:rPr lang="en"/>
              <a:t> &amp; Lighting Implementation</a:t>
            </a:r>
            <a:endParaRPr/>
          </a:p>
        </p:txBody>
      </p:sp>
      <p:sp>
        <p:nvSpPr>
          <p:cNvPr id="3675" name="Google Shape;3675;p57"/>
          <p:cNvSpPr txBox="1"/>
          <p:nvPr>
            <p:ph idx="4294967295" type="subTitle"/>
          </p:nvPr>
        </p:nvSpPr>
        <p:spPr>
          <a:xfrm>
            <a:off x="714300" y="1390550"/>
            <a:ext cx="5361300" cy="3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Smoke</a:t>
            </a:r>
            <a:r>
              <a:rPr b="1" lang="en" sz="1600"/>
              <a:t> Particle System</a:t>
            </a:r>
            <a:endParaRPr sz="1600"/>
          </a:p>
          <a:p>
            <a:pPr indent="-323850" lvl="0" marL="457200" rtl="0" algn="l">
              <a:spcBef>
                <a:spcPts val="1200"/>
              </a:spcBef>
              <a:spcAft>
                <a:spcPts val="0"/>
              </a:spcAft>
              <a:buSzPts val="1500"/>
              <a:buChar char="-"/>
            </a:pPr>
            <a:r>
              <a:rPr lang="en" sz="1600"/>
              <a:t>Particles emitted from a hemisphere </a:t>
            </a:r>
            <a:r>
              <a:rPr b="1" lang="en" sz="1600"/>
              <a:t>(Outward emission)</a:t>
            </a:r>
            <a:endParaRPr b="1" sz="1600"/>
          </a:p>
          <a:p>
            <a:pPr indent="-330200" lvl="0" marL="457200" rtl="0" algn="l">
              <a:spcBef>
                <a:spcPts val="0"/>
              </a:spcBef>
              <a:spcAft>
                <a:spcPts val="0"/>
              </a:spcAft>
              <a:buSzPts val="1600"/>
              <a:buChar char="-"/>
            </a:pPr>
            <a:r>
              <a:rPr lang="en" sz="1600"/>
              <a:t>Color over lifetime is set such that </a:t>
            </a:r>
            <a:r>
              <a:rPr lang="en" sz="1600">
                <a:latin typeface="Dosis"/>
                <a:ea typeface="Dosis"/>
                <a:cs typeface="Dosis"/>
                <a:sym typeface="Dosis"/>
              </a:rPr>
              <a:t>p</a:t>
            </a:r>
            <a:r>
              <a:rPr lang="en" sz="1600">
                <a:latin typeface="Dosis"/>
                <a:ea typeface="Dosis"/>
                <a:cs typeface="Dosis"/>
                <a:sym typeface="Dosis"/>
              </a:rPr>
              <a:t>articles start off grey and fades in opacity over time</a:t>
            </a:r>
            <a:endParaRPr sz="1600"/>
          </a:p>
          <a:p>
            <a:pPr indent="0" lvl="0" marL="0" rtl="0" algn="l">
              <a:spcBef>
                <a:spcPts val="1200"/>
              </a:spcBef>
              <a:spcAft>
                <a:spcPts val="0"/>
              </a:spcAft>
              <a:buNone/>
            </a:pPr>
            <a:r>
              <a:rPr b="1" lang="en" sz="1600"/>
              <a:t>Lighting</a:t>
            </a:r>
            <a:endParaRPr b="1" sz="1600"/>
          </a:p>
          <a:p>
            <a:pPr indent="-323850" lvl="0" marL="457200" rtl="0" algn="l">
              <a:spcBef>
                <a:spcPts val="1200"/>
              </a:spcBef>
              <a:spcAft>
                <a:spcPts val="0"/>
              </a:spcAft>
              <a:buSzPts val="1500"/>
              <a:buChar char="-"/>
            </a:pPr>
            <a:r>
              <a:rPr lang="en" sz="1600"/>
              <a:t>Implemented with a grey UI canvas in front of player</a:t>
            </a:r>
            <a:endParaRPr sz="1600"/>
          </a:p>
          <a:p>
            <a:pPr indent="-330200" lvl="0" marL="457200" rtl="0" algn="l">
              <a:spcBef>
                <a:spcPts val="0"/>
              </a:spcBef>
              <a:spcAft>
                <a:spcPts val="0"/>
              </a:spcAft>
              <a:buSzPts val="1600"/>
              <a:buChar char="-"/>
            </a:pPr>
            <a:r>
              <a:rPr lang="en" sz="1600"/>
              <a:t>Lighting intensity set by adjusting alpha values of UI canvas</a:t>
            </a:r>
            <a:endParaRPr sz="1600"/>
          </a:p>
        </p:txBody>
      </p:sp>
      <p:pic>
        <p:nvPicPr>
          <p:cNvPr id="3676" name="Google Shape;3676;p57"/>
          <p:cNvPicPr preferRelativeResize="0"/>
          <p:nvPr/>
        </p:nvPicPr>
        <p:blipFill>
          <a:blip r:embed="rId3">
            <a:alphaModFix/>
          </a:blip>
          <a:stretch>
            <a:fillRect/>
          </a:stretch>
        </p:blipFill>
        <p:spPr>
          <a:xfrm>
            <a:off x="6075700" y="2722975"/>
            <a:ext cx="2780049" cy="221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58"/>
          <p:cNvSpPr txBox="1"/>
          <p:nvPr>
            <p:ph type="title"/>
          </p:nvPr>
        </p:nvSpPr>
        <p:spPr>
          <a:xfrm>
            <a:off x="866700" y="5830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Interactable Objects (Recyclables)</a:t>
            </a:r>
            <a:endParaRPr/>
          </a:p>
        </p:txBody>
      </p:sp>
      <p:sp>
        <p:nvSpPr>
          <p:cNvPr id="3682" name="Google Shape;3682;p58"/>
          <p:cNvSpPr txBox="1"/>
          <p:nvPr>
            <p:ph idx="4294967295" type="title"/>
          </p:nvPr>
        </p:nvSpPr>
        <p:spPr>
          <a:xfrm>
            <a:off x="3708600" y="1643350"/>
            <a:ext cx="20316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Paper</a:t>
            </a:r>
            <a:endParaRPr sz="2800"/>
          </a:p>
        </p:txBody>
      </p:sp>
      <p:sp>
        <p:nvSpPr>
          <p:cNvPr id="3683" name="Google Shape;3683;p58"/>
          <p:cNvSpPr txBox="1"/>
          <p:nvPr>
            <p:ph idx="4294967295" type="subTitle"/>
          </p:nvPr>
        </p:nvSpPr>
        <p:spPr>
          <a:xfrm>
            <a:off x="3708595" y="2279616"/>
            <a:ext cx="2031600" cy="203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Metallic Workflow</a:t>
            </a:r>
            <a:endParaRPr sz="1500"/>
          </a:p>
          <a:p>
            <a:pPr indent="-323850" lvl="0" marL="457200" rtl="0" algn="l">
              <a:spcBef>
                <a:spcPts val="0"/>
              </a:spcBef>
              <a:spcAft>
                <a:spcPts val="0"/>
              </a:spcAft>
              <a:buSzPts val="1500"/>
              <a:buChar char="-"/>
            </a:pPr>
            <a:r>
              <a:rPr lang="en" sz="1500"/>
              <a:t>Metallic: 0</a:t>
            </a:r>
            <a:endParaRPr sz="1500"/>
          </a:p>
          <a:p>
            <a:pPr indent="-323850" lvl="0" marL="457200" rtl="0" algn="l">
              <a:spcBef>
                <a:spcPts val="0"/>
              </a:spcBef>
              <a:spcAft>
                <a:spcPts val="0"/>
              </a:spcAft>
              <a:buSzPts val="1500"/>
              <a:buChar char="-"/>
            </a:pPr>
            <a:r>
              <a:rPr lang="en" sz="1500"/>
              <a:t>Smoothness: 0</a:t>
            </a:r>
            <a:endParaRPr sz="1500"/>
          </a:p>
        </p:txBody>
      </p:sp>
      <p:sp>
        <p:nvSpPr>
          <p:cNvPr id="3684" name="Google Shape;3684;p58"/>
          <p:cNvSpPr txBox="1"/>
          <p:nvPr>
            <p:ph idx="4294967295" type="title"/>
          </p:nvPr>
        </p:nvSpPr>
        <p:spPr>
          <a:xfrm>
            <a:off x="6361350" y="1643350"/>
            <a:ext cx="20316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Metal</a:t>
            </a:r>
            <a:endParaRPr sz="2800"/>
          </a:p>
        </p:txBody>
      </p:sp>
      <p:sp>
        <p:nvSpPr>
          <p:cNvPr id="3685" name="Google Shape;3685;p58"/>
          <p:cNvSpPr txBox="1"/>
          <p:nvPr>
            <p:ph idx="4294967295" type="subTitle"/>
          </p:nvPr>
        </p:nvSpPr>
        <p:spPr>
          <a:xfrm>
            <a:off x="6361351" y="2279616"/>
            <a:ext cx="2031600" cy="203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Metallic Workflow</a:t>
            </a:r>
            <a:endParaRPr sz="1500"/>
          </a:p>
          <a:p>
            <a:pPr indent="-323850" lvl="0" marL="457200" rtl="0" algn="l">
              <a:spcBef>
                <a:spcPts val="0"/>
              </a:spcBef>
              <a:spcAft>
                <a:spcPts val="0"/>
              </a:spcAft>
              <a:buSzPts val="1500"/>
              <a:buChar char="-"/>
            </a:pPr>
            <a:r>
              <a:rPr lang="en" sz="1500"/>
              <a:t>Metallic: 0.5</a:t>
            </a:r>
            <a:endParaRPr sz="1500"/>
          </a:p>
          <a:p>
            <a:pPr indent="-323850" lvl="0" marL="457200" rtl="0" algn="l">
              <a:spcBef>
                <a:spcPts val="0"/>
              </a:spcBef>
              <a:spcAft>
                <a:spcPts val="0"/>
              </a:spcAft>
              <a:buSzPts val="1500"/>
              <a:buChar char="-"/>
            </a:pPr>
            <a:r>
              <a:rPr lang="en" sz="1500"/>
              <a:t>Smoothness: 0.5</a:t>
            </a:r>
            <a:endParaRPr sz="1500"/>
          </a:p>
        </p:txBody>
      </p:sp>
      <p:sp>
        <p:nvSpPr>
          <p:cNvPr id="3686" name="Google Shape;3686;p58"/>
          <p:cNvSpPr txBox="1"/>
          <p:nvPr>
            <p:ph idx="4294967295" type="title"/>
          </p:nvPr>
        </p:nvSpPr>
        <p:spPr>
          <a:xfrm>
            <a:off x="1055850" y="1643350"/>
            <a:ext cx="2031600" cy="70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Plastic</a:t>
            </a:r>
            <a:endParaRPr sz="2800"/>
          </a:p>
        </p:txBody>
      </p:sp>
      <p:sp>
        <p:nvSpPr>
          <p:cNvPr id="3687" name="Google Shape;3687;p58"/>
          <p:cNvSpPr txBox="1"/>
          <p:nvPr>
            <p:ph idx="4294967295" type="subTitle"/>
          </p:nvPr>
        </p:nvSpPr>
        <p:spPr>
          <a:xfrm>
            <a:off x="1000813" y="2279625"/>
            <a:ext cx="2141700" cy="203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Specular Workflow</a:t>
            </a:r>
            <a:endParaRPr sz="1500"/>
          </a:p>
          <a:p>
            <a:pPr indent="-323850" lvl="0" marL="457200" rtl="0" algn="l">
              <a:spcBef>
                <a:spcPts val="0"/>
              </a:spcBef>
              <a:spcAft>
                <a:spcPts val="0"/>
              </a:spcAft>
              <a:buSzPts val="1500"/>
              <a:buChar char="-"/>
            </a:pPr>
            <a:r>
              <a:rPr lang="en" sz="1500"/>
              <a:t>Smoothness: 0.5</a:t>
            </a:r>
            <a:endParaRPr sz="1500"/>
          </a:p>
        </p:txBody>
      </p:sp>
      <p:pic>
        <p:nvPicPr>
          <p:cNvPr id="3688" name="Google Shape;3688;p58"/>
          <p:cNvPicPr preferRelativeResize="0"/>
          <p:nvPr/>
        </p:nvPicPr>
        <p:blipFill>
          <a:blip r:embed="rId3">
            <a:alphaModFix/>
          </a:blip>
          <a:stretch>
            <a:fillRect/>
          </a:stretch>
        </p:blipFill>
        <p:spPr>
          <a:xfrm>
            <a:off x="7145200" y="3537023"/>
            <a:ext cx="964877" cy="1347700"/>
          </a:xfrm>
          <a:prstGeom prst="rect">
            <a:avLst/>
          </a:prstGeom>
          <a:noFill/>
          <a:ln>
            <a:noFill/>
          </a:ln>
        </p:spPr>
      </p:pic>
      <p:pic>
        <p:nvPicPr>
          <p:cNvPr id="3689" name="Google Shape;3689;p58"/>
          <p:cNvPicPr preferRelativeResize="0"/>
          <p:nvPr/>
        </p:nvPicPr>
        <p:blipFill>
          <a:blip r:embed="rId4">
            <a:alphaModFix/>
          </a:blip>
          <a:stretch>
            <a:fillRect/>
          </a:stretch>
        </p:blipFill>
        <p:spPr>
          <a:xfrm>
            <a:off x="4093500" y="3450625"/>
            <a:ext cx="1512299" cy="1520451"/>
          </a:xfrm>
          <a:prstGeom prst="rect">
            <a:avLst/>
          </a:prstGeom>
          <a:noFill/>
          <a:ln>
            <a:noFill/>
          </a:ln>
        </p:spPr>
      </p:pic>
      <p:pic>
        <p:nvPicPr>
          <p:cNvPr id="3690" name="Google Shape;3690;p58"/>
          <p:cNvPicPr preferRelativeResize="0"/>
          <p:nvPr/>
        </p:nvPicPr>
        <p:blipFill>
          <a:blip r:embed="rId5">
            <a:alphaModFix/>
          </a:blip>
          <a:stretch>
            <a:fillRect/>
          </a:stretch>
        </p:blipFill>
        <p:spPr>
          <a:xfrm>
            <a:off x="1589215" y="3370880"/>
            <a:ext cx="964875" cy="167998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4" name="Shape 3694"/>
        <p:cNvGrpSpPr/>
        <p:nvPr/>
      </p:nvGrpSpPr>
      <p:grpSpPr>
        <a:xfrm>
          <a:off x="0" y="0"/>
          <a:ext cx="0" cy="0"/>
          <a:chOff x="0" y="0"/>
          <a:chExt cx="0" cy="0"/>
        </a:xfrm>
      </p:grpSpPr>
      <p:sp>
        <p:nvSpPr>
          <p:cNvPr id="3695" name="Google Shape;3695;p5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Interactable Objects (Tooltip)</a:t>
            </a:r>
            <a:endParaRPr/>
          </a:p>
        </p:txBody>
      </p:sp>
      <p:sp>
        <p:nvSpPr>
          <p:cNvPr id="3696" name="Google Shape;3696;p59"/>
          <p:cNvSpPr txBox="1"/>
          <p:nvPr>
            <p:ph idx="4294967295" type="subTitle"/>
          </p:nvPr>
        </p:nvSpPr>
        <p:spPr>
          <a:xfrm>
            <a:off x="868800" y="1314450"/>
            <a:ext cx="7560900" cy="251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 hover, a tooltip is </a:t>
            </a:r>
            <a:r>
              <a:rPr lang="en" sz="1600"/>
              <a:t>shown</a:t>
            </a:r>
            <a:r>
              <a:rPr lang="en" sz="1600"/>
              <a:t> to player </a:t>
            </a:r>
            <a:br>
              <a:rPr lang="en" sz="1600"/>
            </a:br>
            <a:endParaRPr sz="1600"/>
          </a:p>
          <a:p>
            <a:pPr indent="-330200" lvl="0" marL="457200" rtl="0" algn="l">
              <a:spcBef>
                <a:spcPts val="0"/>
              </a:spcBef>
              <a:spcAft>
                <a:spcPts val="0"/>
              </a:spcAft>
              <a:buSzPts val="1600"/>
              <a:buChar char="-"/>
            </a:pPr>
            <a:r>
              <a:rPr lang="en" sz="1600"/>
              <a:t>Tooltip consists of</a:t>
            </a:r>
            <a:endParaRPr sz="1600"/>
          </a:p>
          <a:p>
            <a:pPr indent="-330200" lvl="1" marL="914400" rtl="0" algn="l">
              <a:spcBef>
                <a:spcPts val="0"/>
              </a:spcBef>
              <a:spcAft>
                <a:spcPts val="0"/>
              </a:spcAft>
              <a:buSzPts val="1600"/>
              <a:buChar char="-"/>
            </a:pPr>
            <a:r>
              <a:rPr lang="en" sz="1600"/>
              <a:t>Object’s name</a:t>
            </a:r>
            <a:endParaRPr sz="1600"/>
          </a:p>
          <a:p>
            <a:pPr indent="-330200" lvl="1" marL="914400" rtl="0" algn="l">
              <a:spcBef>
                <a:spcPts val="0"/>
              </a:spcBef>
              <a:spcAft>
                <a:spcPts val="0"/>
              </a:spcAft>
              <a:buSzPts val="1600"/>
              <a:buChar char="-"/>
            </a:pPr>
            <a:r>
              <a:rPr lang="en" sz="1600"/>
              <a:t>Object’s information/trivia</a:t>
            </a:r>
            <a:endParaRPr sz="1600"/>
          </a:p>
        </p:txBody>
      </p:sp>
      <p:pic>
        <p:nvPicPr>
          <p:cNvPr id="3697" name="Google Shape;3697;p59"/>
          <p:cNvPicPr preferRelativeResize="0"/>
          <p:nvPr/>
        </p:nvPicPr>
        <p:blipFill>
          <a:blip r:embed="rId3">
            <a:alphaModFix/>
          </a:blip>
          <a:stretch>
            <a:fillRect/>
          </a:stretch>
        </p:blipFill>
        <p:spPr>
          <a:xfrm>
            <a:off x="2109613" y="2839075"/>
            <a:ext cx="5079274" cy="2147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1" name="Shape 3701"/>
        <p:cNvGrpSpPr/>
        <p:nvPr/>
      </p:nvGrpSpPr>
      <p:grpSpPr>
        <a:xfrm>
          <a:off x="0" y="0"/>
          <a:ext cx="0" cy="0"/>
          <a:chOff x="0" y="0"/>
          <a:chExt cx="0" cy="0"/>
        </a:xfrm>
      </p:grpSpPr>
      <p:sp>
        <p:nvSpPr>
          <p:cNvPr id="3702" name="Google Shape;3702;p60"/>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Planting flowers</a:t>
            </a:r>
            <a:endParaRPr/>
          </a:p>
        </p:txBody>
      </p:sp>
      <p:sp>
        <p:nvSpPr>
          <p:cNvPr id="3703" name="Google Shape;3703;p60"/>
          <p:cNvSpPr txBox="1"/>
          <p:nvPr>
            <p:ph idx="4294967295" type="subTitle"/>
          </p:nvPr>
        </p:nvSpPr>
        <p:spPr>
          <a:xfrm>
            <a:off x="893600" y="1314450"/>
            <a:ext cx="3800700" cy="251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latin typeface="Dosis"/>
                <a:ea typeface="Dosis"/>
                <a:cs typeface="Dosis"/>
                <a:sym typeface="Dosis"/>
              </a:rPr>
              <a:t>More variations to the gameplay</a:t>
            </a:r>
            <a:br>
              <a:rPr lang="en" sz="1600"/>
            </a:br>
            <a:endParaRPr sz="1600"/>
          </a:p>
          <a:p>
            <a:pPr indent="-330200" lvl="1" marL="914400" rtl="0" algn="l">
              <a:spcBef>
                <a:spcPts val="0"/>
              </a:spcBef>
              <a:spcAft>
                <a:spcPts val="0"/>
              </a:spcAft>
              <a:buSzPts val="1600"/>
              <a:buChar char="-"/>
            </a:pPr>
            <a:r>
              <a:rPr lang="en" sz="1600"/>
              <a:t>Flowers scattered around the city can be  brought to an empty pot to plant</a:t>
            </a:r>
            <a:endParaRPr sz="1600"/>
          </a:p>
          <a:p>
            <a:pPr indent="-330200" lvl="1" marL="914400" rtl="0" algn="l">
              <a:spcBef>
                <a:spcPts val="0"/>
              </a:spcBef>
              <a:spcAft>
                <a:spcPts val="0"/>
              </a:spcAft>
              <a:buSzPts val="1600"/>
              <a:buChar char="-"/>
            </a:pPr>
            <a:r>
              <a:rPr lang="en" sz="1600"/>
              <a:t>Interactive planting</a:t>
            </a:r>
            <a:endParaRPr sz="1600"/>
          </a:p>
        </p:txBody>
      </p:sp>
      <p:pic>
        <p:nvPicPr>
          <p:cNvPr id="3704" name="Google Shape;3704;p60"/>
          <p:cNvPicPr preferRelativeResize="0"/>
          <p:nvPr/>
        </p:nvPicPr>
        <p:blipFill>
          <a:blip r:embed="rId3">
            <a:alphaModFix/>
          </a:blip>
          <a:stretch>
            <a:fillRect/>
          </a:stretch>
        </p:blipFill>
        <p:spPr>
          <a:xfrm>
            <a:off x="5407050" y="1314450"/>
            <a:ext cx="2954857" cy="1703926"/>
          </a:xfrm>
          <a:prstGeom prst="rect">
            <a:avLst/>
          </a:prstGeom>
          <a:noFill/>
          <a:ln>
            <a:noFill/>
          </a:ln>
        </p:spPr>
      </p:pic>
      <p:pic>
        <p:nvPicPr>
          <p:cNvPr id="3705" name="Google Shape;3705;p60"/>
          <p:cNvPicPr preferRelativeResize="0"/>
          <p:nvPr/>
        </p:nvPicPr>
        <p:blipFill>
          <a:blip r:embed="rId4">
            <a:alphaModFix/>
          </a:blip>
          <a:stretch>
            <a:fillRect/>
          </a:stretch>
        </p:blipFill>
        <p:spPr>
          <a:xfrm>
            <a:off x="5407050" y="3308750"/>
            <a:ext cx="2954851" cy="16270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p61"/>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Open Closed Principle &amp; Liskov Substitution Principle</a:t>
            </a:r>
            <a:endParaRPr/>
          </a:p>
        </p:txBody>
      </p:sp>
      <p:sp>
        <p:nvSpPr>
          <p:cNvPr id="3711" name="Google Shape;3711;p61"/>
          <p:cNvSpPr txBox="1"/>
          <p:nvPr>
            <p:ph idx="4294967295" type="subTitle"/>
          </p:nvPr>
        </p:nvSpPr>
        <p:spPr>
          <a:xfrm>
            <a:off x="5787525" y="1277325"/>
            <a:ext cx="3106500" cy="2514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Here, we create Plastic and Paper classes which extend from the abstract class InteractableObject</a:t>
            </a:r>
            <a:br>
              <a:rPr lang="en" sz="1500"/>
            </a:br>
            <a:endParaRPr sz="1500"/>
          </a:p>
          <a:p>
            <a:pPr indent="-323850" lvl="0" marL="457200" rtl="0" algn="l">
              <a:spcBef>
                <a:spcPts val="0"/>
              </a:spcBef>
              <a:spcAft>
                <a:spcPts val="0"/>
              </a:spcAft>
              <a:buSzPts val="1500"/>
              <a:buChar char="-"/>
            </a:pPr>
            <a:r>
              <a:rPr lang="en" sz="1500"/>
              <a:t>In the OnTriggerEnter() method inside RecycleBinController class, we are able to replace the derived classes mentioned above with the base class it extends from</a:t>
            </a:r>
            <a:br>
              <a:rPr lang="en" sz="1500"/>
            </a:br>
            <a:endParaRPr sz="1500"/>
          </a:p>
          <a:p>
            <a:pPr indent="-323850" lvl="0" marL="457200" rtl="0" algn="l">
              <a:spcBef>
                <a:spcPts val="0"/>
              </a:spcBef>
              <a:spcAft>
                <a:spcPts val="0"/>
              </a:spcAft>
              <a:buSzPts val="1500"/>
              <a:buChar char="-"/>
            </a:pPr>
            <a:r>
              <a:rPr lang="en" sz="1500"/>
              <a:t>The InteractableObject class is closed for modification but open for extension</a:t>
            </a:r>
            <a:endParaRPr sz="1500"/>
          </a:p>
        </p:txBody>
      </p:sp>
      <p:pic>
        <p:nvPicPr>
          <p:cNvPr id="3712" name="Google Shape;3712;p61"/>
          <p:cNvPicPr preferRelativeResize="0"/>
          <p:nvPr/>
        </p:nvPicPr>
        <p:blipFill>
          <a:blip r:embed="rId3">
            <a:alphaModFix/>
          </a:blip>
          <a:stretch>
            <a:fillRect/>
          </a:stretch>
        </p:blipFill>
        <p:spPr>
          <a:xfrm>
            <a:off x="176550" y="2282875"/>
            <a:ext cx="2451375" cy="598875"/>
          </a:xfrm>
          <a:prstGeom prst="rect">
            <a:avLst/>
          </a:prstGeom>
          <a:noFill/>
          <a:ln>
            <a:noFill/>
          </a:ln>
        </p:spPr>
      </p:pic>
      <p:pic>
        <p:nvPicPr>
          <p:cNvPr id="3713" name="Google Shape;3713;p61"/>
          <p:cNvPicPr preferRelativeResize="0"/>
          <p:nvPr/>
        </p:nvPicPr>
        <p:blipFill>
          <a:blip r:embed="rId4">
            <a:alphaModFix/>
          </a:blip>
          <a:stretch>
            <a:fillRect/>
          </a:stretch>
        </p:blipFill>
        <p:spPr>
          <a:xfrm>
            <a:off x="176550" y="3026325"/>
            <a:ext cx="2742325" cy="1795075"/>
          </a:xfrm>
          <a:prstGeom prst="rect">
            <a:avLst/>
          </a:prstGeom>
          <a:noFill/>
          <a:ln>
            <a:noFill/>
          </a:ln>
        </p:spPr>
      </p:pic>
      <p:pic>
        <p:nvPicPr>
          <p:cNvPr id="3714" name="Google Shape;3714;p61"/>
          <p:cNvPicPr preferRelativeResize="0"/>
          <p:nvPr/>
        </p:nvPicPr>
        <p:blipFill>
          <a:blip r:embed="rId5">
            <a:alphaModFix/>
          </a:blip>
          <a:stretch>
            <a:fillRect/>
          </a:stretch>
        </p:blipFill>
        <p:spPr>
          <a:xfrm>
            <a:off x="3012750" y="3026325"/>
            <a:ext cx="2680903" cy="1795075"/>
          </a:xfrm>
          <a:prstGeom prst="rect">
            <a:avLst/>
          </a:prstGeom>
          <a:noFill/>
          <a:ln>
            <a:noFill/>
          </a:ln>
        </p:spPr>
      </p:pic>
      <p:pic>
        <p:nvPicPr>
          <p:cNvPr id="3715" name="Google Shape;3715;p61"/>
          <p:cNvPicPr preferRelativeResize="0"/>
          <p:nvPr/>
        </p:nvPicPr>
        <p:blipFill>
          <a:blip r:embed="rId6">
            <a:alphaModFix/>
          </a:blip>
          <a:stretch>
            <a:fillRect/>
          </a:stretch>
        </p:blipFill>
        <p:spPr>
          <a:xfrm>
            <a:off x="176550" y="1146050"/>
            <a:ext cx="3633490" cy="1055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9" name="Shape 3719"/>
        <p:cNvGrpSpPr/>
        <p:nvPr/>
      </p:nvGrpSpPr>
      <p:grpSpPr>
        <a:xfrm>
          <a:off x="0" y="0"/>
          <a:ext cx="0" cy="0"/>
          <a:chOff x="0" y="0"/>
          <a:chExt cx="0" cy="0"/>
        </a:xfrm>
      </p:grpSpPr>
      <p:sp>
        <p:nvSpPr>
          <p:cNvPr id="3720" name="Google Shape;3720;p6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Leaderboard</a:t>
            </a:r>
            <a:endParaRPr/>
          </a:p>
        </p:txBody>
      </p:sp>
      <p:pic>
        <p:nvPicPr>
          <p:cNvPr id="3721" name="Google Shape;3721;p62"/>
          <p:cNvPicPr preferRelativeResize="0"/>
          <p:nvPr/>
        </p:nvPicPr>
        <p:blipFill>
          <a:blip r:embed="rId3">
            <a:alphaModFix/>
          </a:blip>
          <a:stretch>
            <a:fillRect/>
          </a:stretch>
        </p:blipFill>
        <p:spPr>
          <a:xfrm>
            <a:off x="1734207" y="-449100"/>
            <a:ext cx="9536394" cy="5364225"/>
          </a:xfrm>
          <a:prstGeom prst="rect">
            <a:avLst/>
          </a:prstGeom>
          <a:noFill/>
          <a:ln>
            <a:noFill/>
          </a:ln>
        </p:spPr>
      </p:pic>
      <p:sp>
        <p:nvSpPr>
          <p:cNvPr id="3722" name="Google Shape;3722;p62"/>
          <p:cNvSpPr txBox="1"/>
          <p:nvPr>
            <p:ph idx="4294967295" type="subTitle"/>
          </p:nvPr>
        </p:nvSpPr>
        <p:spPr>
          <a:xfrm>
            <a:off x="868800" y="1314450"/>
            <a:ext cx="3800700" cy="251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latin typeface="Dosis"/>
                <a:ea typeface="Dosis"/>
                <a:cs typeface="Dosis"/>
                <a:sym typeface="Dosis"/>
              </a:rPr>
              <a:t>Encourages social aspect of the game</a:t>
            </a:r>
            <a:endParaRPr sz="1600"/>
          </a:p>
          <a:p>
            <a:pPr indent="-330200" lvl="1" marL="914400" rtl="0" algn="l">
              <a:spcBef>
                <a:spcPts val="0"/>
              </a:spcBef>
              <a:spcAft>
                <a:spcPts val="0"/>
              </a:spcAft>
              <a:buSzPts val="1600"/>
              <a:buChar char="-"/>
            </a:pPr>
            <a:r>
              <a:rPr lang="en" sz="1600"/>
              <a:t>Encourages collaborative learning, thus increasing levels of motivation</a:t>
            </a:r>
            <a:br>
              <a:rPr lang="en" sz="1600"/>
            </a:br>
            <a:endParaRPr sz="1600"/>
          </a:p>
          <a:p>
            <a:pPr indent="-330200" lvl="0" marL="457200" rtl="0" algn="l">
              <a:spcBef>
                <a:spcPts val="0"/>
              </a:spcBef>
              <a:spcAft>
                <a:spcPts val="0"/>
              </a:spcAft>
              <a:buSzPts val="1600"/>
              <a:buFont typeface="Dosis"/>
              <a:buChar char="-"/>
            </a:pPr>
            <a:r>
              <a:rPr b="1" lang="en" sz="1600">
                <a:latin typeface="Dosis"/>
                <a:ea typeface="Dosis"/>
                <a:cs typeface="Dosis"/>
                <a:sym typeface="Dosis"/>
              </a:rPr>
              <a:t>Competitive Spirit</a:t>
            </a:r>
            <a:endParaRPr b="1" sz="1600">
              <a:latin typeface="Dosis"/>
              <a:ea typeface="Dosis"/>
              <a:cs typeface="Dosis"/>
              <a:sym typeface="Dosis"/>
            </a:endParaRPr>
          </a:p>
          <a:p>
            <a:pPr indent="-330200" lvl="1" marL="914400" rtl="0" algn="l">
              <a:spcBef>
                <a:spcPts val="0"/>
              </a:spcBef>
              <a:spcAft>
                <a:spcPts val="0"/>
              </a:spcAft>
              <a:buSzPts val="1600"/>
              <a:buChar char="-"/>
            </a:pPr>
            <a:r>
              <a:rPr lang="en" sz="1600"/>
              <a:t>Make learning a fun experience</a:t>
            </a:r>
            <a:endParaRPr sz="1600"/>
          </a:p>
          <a:p>
            <a:pPr indent="-330200" lvl="1" marL="914400" rtl="0" algn="l">
              <a:spcBef>
                <a:spcPts val="0"/>
              </a:spcBef>
              <a:spcAft>
                <a:spcPts val="0"/>
              </a:spcAft>
              <a:buSzPts val="1600"/>
              <a:buChar char="-"/>
            </a:pPr>
            <a:r>
              <a:rPr lang="en" sz="1600"/>
              <a:t>Compete against friends</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6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Easter Eggs</a:t>
            </a:r>
            <a:endParaRPr/>
          </a:p>
        </p:txBody>
      </p:sp>
      <p:sp>
        <p:nvSpPr>
          <p:cNvPr id="3728" name="Google Shape;3728;p63"/>
          <p:cNvSpPr txBox="1"/>
          <p:nvPr>
            <p:ph idx="4294967295" type="subTitle"/>
          </p:nvPr>
        </p:nvSpPr>
        <p:spPr>
          <a:xfrm>
            <a:off x="714300" y="1524400"/>
            <a:ext cx="3800700" cy="2514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latin typeface="Dosis"/>
                <a:ea typeface="Dosis"/>
                <a:cs typeface="Dosis"/>
                <a:sym typeface="Dosis"/>
              </a:rPr>
              <a:t>Many interesting characters visited Gotham before, will you discover the clues left behind by them?</a:t>
            </a:r>
            <a:endParaRPr sz="1600"/>
          </a:p>
        </p:txBody>
      </p:sp>
      <p:pic>
        <p:nvPicPr>
          <p:cNvPr id="3729" name="Google Shape;3729;p63"/>
          <p:cNvPicPr preferRelativeResize="0"/>
          <p:nvPr/>
        </p:nvPicPr>
        <p:blipFill>
          <a:blip r:embed="rId3">
            <a:alphaModFix/>
          </a:blip>
          <a:stretch>
            <a:fillRect/>
          </a:stretch>
        </p:blipFill>
        <p:spPr>
          <a:xfrm>
            <a:off x="4794425" y="1580475"/>
            <a:ext cx="3635276" cy="3089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64"/>
          <p:cNvSpPr txBox="1"/>
          <p:nvPr>
            <p:ph idx="4294967295" type="subTitle"/>
          </p:nvPr>
        </p:nvSpPr>
        <p:spPr>
          <a:xfrm>
            <a:off x="809275" y="1345800"/>
            <a:ext cx="7620300" cy="314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Front-end Development</a:t>
            </a:r>
            <a:endParaRPr/>
          </a:p>
          <a:p>
            <a:pPr indent="-317500" lvl="1" marL="914400" rtl="0" algn="l">
              <a:spcBef>
                <a:spcPts val="0"/>
              </a:spcBef>
              <a:spcAft>
                <a:spcPts val="0"/>
              </a:spcAft>
              <a:buSzPts val="1400"/>
              <a:buChar char="○"/>
            </a:pPr>
            <a:r>
              <a:rPr lang="en"/>
              <a:t>Environment (Ernest)</a:t>
            </a:r>
            <a:endParaRPr/>
          </a:p>
          <a:p>
            <a:pPr indent="-317500" lvl="1" marL="914400" rtl="0" algn="l">
              <a:spcBef>
                <a:spcPts val="0"/>
              </a:spcBef>
              <a:spcAft>
                <a:spcPts val="0"/>
              </a:spcAft>
              <a:buSzPts val="1400"/>
              <a:buChar char="○"/>
            </a:pPr>
            <a:r>
              <a:rPr lang="en"/>
              <a:t>UI Design &amp; Implementation (Luo Hao)</a:t>
            </a:r>
            <a:endParaRPr/>
          </a:p>
          <a:p>
            <a:pPr indent="-317500" lvl="1" marL="914400" rtl="0" algn="l">
              <a:spcBef>
                <a:spcPts val="0"/>
              </a:spcBef>
              <a:spcAft>
                <a:spcPts val="0"/>
              </a:spcAft>
              <a:buSzPts val="1400"/>
              <a:buChar char="○"/>
            </a:pPr>
            <a:r>
              <a:rPr lang="en"/>
              <a:t>VR Setup &amp; Gameplay Mechanics (Fazli)</a:t>
            </a:r>
            <a:br>
              <a:rPr lang="en"/>
            </a:br>
            <a:endParaRPr/>
          </a:p>
          <a:p>
            <a:pPr indent="-342900" lvl="0" marL="457200" rtl="0" algn="l">
              <a:spcBef>
                <a:spcPts val="0"/>
              </a:spcBef>
              <a:spcAft>
                <a:spcPts val="0"/>
              </a:spcAft>
              <a:buSzPts val="1800"/>
              <a:buChar char="●"/>
            </a:pPr>
            <a:r>
              <a:rPr lang="en"/>
              <a:t>Back-end Development</a:t>
            </a:r>
            <a:endParaRPr/>
          </a:p>
          <a:p>
            <a:pPr indent="-317500" lvl="1" marL="914400" rtl="0" algn="l">
              <a:spcBef>
                <a:spcPts val="0"/>
              </a:spcBef>
              <a:spcAft>
                <a:spcPts val="0"/>
              </a:spcAft>
              <a:buSzPts val="1400"/>
              <a:buChar char="○"/>
            </a:pPr>
            <a:r>
              <a:rPr lang="en"/>
              <a:t>Firebase Database for Leaderboard (Ernest)</a:t>
            </a:r>
            <a:br>
              <a:rPr lang="en"/>
            </a:br>
            <a:endParaRPr/>
          </a:p>
          <a:p>
            <a:pPr indent="-342900" lvl="0" marL="457200" rtl="0" algn="l">
              <a:spcBef>
                <a:spcPts val="0"/>
              </a:spcBef>
              <a:spcAft>
                <a:spcPts val="0"/>
              </a:spcAft>
              <a:buSzPts val="1800"/>
              <a:buChar char="●"/>
            </a:pPr>
            <a:r>
              <a:rPr lang="en"/>
              <a:t>Debug</a:t>
            </a:r>
            <a:endParaRPr/>
          </a:p>
          <a:p>
            <a:pPr indent="-317500" lvl="1" marL="914400" rtl="0" algn="l">
              <a:spcBef>
                <a:spcPts val="0"/>
              </a:spcBef>
              <a:spcAft>
                <a:spcPts val="0"/>
              </a:spcAft>
              <a:buSzPts val="1400"/>
              <a:buChar char="○"/>
            </a:pPr>
            <a:r>
              <a:rPr lang="en"/>
              <a:t>QA Testing (Luo Hao)</a:t>
            </a:r>
            <a:endParaRPr/>
          </a:p>
        </p:txBody>
      </p:sp>
      <p:sp>
        <p:nvSpPr>
          <p:cNvPr id="3735" name="Google Shape;3735;p64"/>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Contribution (Fazli, Ernest, Luo Hao)</a:t>
            </a:r>
            <a:endParaRPr b="1">
              <a:latin typeface="Dosis"/>
              <a:ea typeface="Dosis"/>
              <a:cs typeface="Dosis"/>
              <a:sym typeface="Dosi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sp>
        <p:nvSpPr>
          <p:cNvPr id="3740" name="Google Shape;3740;p65"/>
          <p:cNvSpPr txBox="1"/>
          <p:nvPr>
            <p:ph idx="4294967295" type="subTitle"/>
          </p:nvPr>
        </p:nvSpPr>
        <p:spPr>
          <a:xfrm>
            <a:off x="809275" y="1345800"/>
            <a:ext cx="7620300" cy="314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Storyboarding</a:t>
            </a:r>
            <a:endParaRPr/>
          </a:p>
          <a:p>
            <a:pPr indent="-317500" lvl="1" marL="914400" rtl="0" algn="l">
              <a:spcBef>
                <a:spcPts val="0"/>
              </a:spcBef>
              <a:spcAft>
                <a:spcPts val="0"/>
              </a:spcAft>
              <a:buSzPts val="1400"/>
              <a:buChar char="○"/>
            </a:pPr>
            <a:r>
              <a:rPr lang="en"/>
              <a:t>Game-flow</a:t>
            </a:r>
            <a:endParaRPr/>
          </a:p>
          <a:p>
            <a:pPr indent="-317500" lvl="1" marL="914400" rtl="0" algn="l">
              <a:spcBef>
                <a:spcPts val="0"/>
              </a:spcBef>
              <a:spcAft>
                <a:spcPts val="0"/>
              </a:spcAft>
              <a:buSzPts val="1400"/>
              <a:buChar char="○"/>
            </a:pPr>
            <a:r>
              <a:rPr lang="en"/>
              <a:t>Storyline</a:t>
            </a:r>
            <a:br>
              <a:rPr lang="en"/>
            </a:br>
            <a:endParaRPr/>
          </a:p>
          <a:p>
            <a:pPr indent="-342900" lvl="0" marL="457200" rtl="0" algn="l">
              <a:spcBef>
                <a:spcPts val="0"/>
              </a:spcBef>
              <a:spcAft>
                <a:spcPts val="0"/>
              </a:spcAft>
              <a:buSzPts val="1800"/>
              <a:buChar char="●"/>
            </a:pPr>
            <a:r>
              <a:rPr lang="en"/>
              <a:t>Presentation slides</a:t>
            </a:r>
            <a:endParaRPr/>
          </a:p>
          <a:p>
            <a:pPr indent="-317500" lvl="1" marL="914400" rtl="0" algn="l">
              <a:spcBef>
                <a:spcPts val="0"/>
              </a:spcBef>
              <a:spcAft>
                <a:spcPts val="0"/>
              </a:spcAft>
              <a:buSzPts val="1400"/>
              <a:buChar char="○"/>
            </a:pPr>
            <a:r>
              <a:rPr lang="en"/>
              <a:t>Features of game</a:t>
            </a:r>
            <a:br>
              <a:rPr lang="en"/>
            </a:br>
            <a:endParaRPr/>
          </a:p>
          <a:p>
            <a:pPr indent="-342900" lvl="0" marL="457200" rtl="0" algn="l">
              <a:spcBef>
                <a:spcPts val="0"/>
              </a:spcBef>
              <a:spcAft>
                <a:spcPts val="0"/>
              </a:spcAft>
              <a:buSzPts val="1800"/>
              <a:buChar char="●"/>
            </a:pPr>
            <a:r>
              <a:rPr lang="en"/>
              <a:t>Report</a:t>
            </a:r>
            <a:endParaRPr/>
          </a:p>
          <a:p>
            <a:pPr indent="-317500" lvl="1" marL="914400" rtl="0" algn="l">
              <a:spcBef>
                <a:spcPts val="0"/>
              </a:spcBef>
              <a:spcAft>
                <a:spcPts val="0"/>
              </a:spcAft>
              <a:buSzPts val="1400"/>
              <a:buChar char="○"/>
            </a:pPr>
            <a:r>
              <a:rPr lang="en"/>
              <a:t>Documentation of methodologies used</a:t>
            </a:r>
            <a:br>
              <a:rPr lang="en"/>
            </a:br>
            <a:endParaRPr/>
          </a:p>
          <a:p>
            <a:pPr indent="-342900" lvl="0" marL="457200" rtl="0" algn="l">
              <a:spcBef>
                <a:spcPts val="0"/>
              </a:spcBef>
              <a:spcAft>
                <a:spcPts val="0"/>
              </a:spcAft>
              <a:buSzPts val="1800"/>
              <a:buChar char="●"/>
            </a:pPr>
            <a:r>
              <a:rPr lang="en"/>
              <a:t>Video editing and flow</a:t>
            </a:r>
            <a:endParaRPr/>
          </a:p>
          <a:p>
            <a:pPr indent="-317500" lvl="1" marL="914400" rtl="0" algn="l">
              <a:spcBef>
                <a:spcPts val="0"/>
              </a:spcBef>
              <a:spcAft>
                <a:spcPts val="0"/>
              </a:spcAft>
              <a:buSzPts val="1400"/>
              <a:buChar char="○"/>
            </a:pPr>
            <a:r>
              <a:rPr lang="en"/>
              <a:t>Trailer</a:t>
            </a:r>
            <a:br>
              <a:rPr lang="en"/>
            </a:br>
            <a:endParaRPr/>
          </a:p>
        </p:txBody>
      </p:sp>
      <p:sp>
        <p:nvSpPr>
          <p:cNvPr id="3741" name="Google Shape;3741;p6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Contribution </a:t>
            </a:r>
            <a:r>
              <a:rPr b="1" lang="en">
                <a:latin typeface="Dosis"/>
                <a:ea typeface="Dosis"/>
                <a:cs typeface="Dosis"/>
                <a:sym typeface="Dosis"/>
              </a:rPr>
              <a:t>(Wanru, Rachel)</a:t>
            </a:r>
            <a:endParaRPr b="1">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39"/>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316" name="Google Shape;3316;p39"/>
          <p:cNvSpPr txBox="1"/>
          <p:nvPr>
            <p:ph idx="2" type="title"/>
          </p:nvPr>
        </p:nvSpPr>
        <p:spPr>
          <a:xfrm>
            <a:off x="6020400" y="2712375"/>
            <a:ext cx="24093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Educate</a:t>
            </a:r>
            <a:endParaRPr/>
          </a:p>
        </p:txBody>
      </p:sp>
      <p:sp>
        <p:nvSpPr>
          <p:cNvPr id="3317" name="Google Shape;3317;p39"/>
          <p:cNvSpPr txBox="1"/>
          <p:nvPr>
            <p:ph idx="1" type="subTitle"/>
          </p:nvPr>
        </p:nvSpPr>
        <p:spPr>
          <a:xfrm>
            <a:off x="6020400" y="3147749"/>
            <a:ext cx="2409300" cy="78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Users on different recycling procedures</a:t>
            </a:r>
            <a:endParaRPr/>
          </a:p>
        </p:txBody>
      </p:sp>
      <p:sp>
        <p:nvSpPr>
          <p:cNvPr id="3318" name="Google Shape;3318;p39"/>
          <p:cNvSpPr txBox="1"/>
          <p:nvPr>
            <p:ph idx="3" type="title"/>
          </p:nvPr>
        </p:nvSpPr>
        <p:spPr>
          <a:xfrm>
            <a:off x="6020400" y="1358475"/>
            <a:ext cx="24093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Cultivate</a:t>
            </a:r>
            <a:endParaRPr/>
          </a:p>
        </p:txBody>
      </p:sp>
      <p:sp>
        <p:nvSpPr>
          <p:cNvPr id="3319" name="Google Shape;3319;p39"/>
          <p:cNvSpPr txBox="1"/>
          <p:nvPr>
            <p:ph idx="4" type="subTitle"/>
          </p:nvPr>
        </p:nvSpPr>
        <p:spPr>
          <a:xfrm>
            <a:off x="6020400" y="1793849"/>
            <a:ext cx="2409300" cy="78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Proper and correct recycling habits </a:t>
            </a:r>
            <a:endParaRPr/>
          </a:p>
        </p:txBody>
      </p:sp>
      <p:sp>
        <p:nvSpPr>
          <p:cNvPr id="3320" name="Google Shape;3320;p39"/>
          <p:cNvSpPr txBox="1"/>
          <p:nvPr>
            <p:ph idx="5" type="title"/>
          </p:nvPr>
        </p:nvSpPr>
        <p:spPr>
          <a:xfrm>
            <a:off x="714300" y="2712375"/>
            <a:ext cx="2409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a:t>
            </a:r>
            <a:endParaRPr/>
          </a:p>
        </p:txBody>
      </p:sp>
      <p:sp>
        <p:nvSpPr>
          <p:cNvPr id="3321" name="Google Shape;3321;p39"/>
          <p:cNvSpPr txBox="1"/>
          <p:nvPr>
            <p:ph idx="6" type="subTitle"/>
          </p:nvPr>
        </p:nvSpPr>
        <p:spPr>
          <a:xfrm>
            <a:off x="714300" y="3147749"/>
            <a:ext cx="2409300" cy="7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playing and fun</a:t>
            </a:r>
            <a:endParaRPr/>
          </a:p>
        </p:txBody>
      </p:sp>
      <p:sp>
        <p:nvSpPr>
          <p:cNvPr id="3322" name="Google Shape;3322;p39"/>
          <p:cNvSpPr txBox="1"/>
          <p:nvPr>
            <p:ph idx="7" type="title"/>
          </p:nvPr>
        </p:nvSpPr>
        <p:spPr>
          <a:xfrm>
            <a:off x="714300" y="1358475"/>
            <a:ext cx="2409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Raise Awareness</a:t>
            </a:r>
            <a:endParaRPr/>
          </a:p>
        </p:txBody>
      </p:sp>
      <p:sp>
        <p:nvSpPr>
          <p:cNvPr id="3323" name="Google Shape;3323;p39"/>
          <p:cNvSpPr txBox="1"/>
          <p:nvPr>
            <p:ph idx="8" type="subTitle"/>
          </p:nvPr>
        </p:nvSpPr>
        <p:spPr>
          <a:xfrm>
            <a:off x="714300" y="1793849"/>
            <a:ext cx="2409300" cy="7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importance of recycling </a:t>
            </a:r>
            <a:endParaRPr/>
          </a:p>
        </p:txBody>
      </p:sp>
      <p:sp>
        <p:nvSpPr>
          <p:cNvPr id="3324" name="Google Shape;3324;p39"/>
          <p:cNvSpPr/>
          <p:nvPr/>
        </p:nvSpPr>
        <p:spPr>
          <a:xfrm>
            <a:off x="3388950" y="151602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9"/>
          <p:cNvSpPr/>
          <p:nvPr/>
        </p:nvSpPr>
        <p:spPr>
          <a:xfrm>
            <a:off x="4836750" y="151602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9"/>
          <p:cNvSpPr/>
          <p:nvPr/>
        </p:nvSpPr>
        <p:spPr>
          <a:xfrm>
            <a:off x="3388950" y="286857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9"/>
          <p:cNvSpPr/>
          <p:nvPr/>
        </p:nvSpPr>
        <p:spPr>
          <a:xfrm>
            <a:off x="4836750" y="286857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8" name="Google Shape;3328;p39"/>
          <p:cNvGrpSpPr/>
          <p:nvPr/>
        </p:nvGrpSpPr>
        <p:grpSpPr>
          <a:xfrm>
            <a:off x="3610832" y="1738347"/>
            <a:ext cx="464937" cy="464055"/>
            <a:chOff x="1393358" y="1957588"/>
            <a:chExt cx="492257" cy="491324"/>
          </a:xfrm>
        </p:grpSpPr>
        <p:sp>
          <p:nvSpPr>
            <p:cNvPr id="3329" name="Google Shape;3329;p39"/>
            <p:cNvSpPr/>
            <p:nvPr/>
          </p:nvSpPr>
          <p:spPr>
            <a:xfrm>
              <a:off x="1400744" y="2083976"/>
              <a:ext cx="174865" cy="301276"/>
            </a:xfrm>
            <a:custGeom>
              <a:rect b="b" l="l" r="r" t="t"/>
              <a:pathLst>
                <a:path extrusionOk="0" h="13256" w="7694">
                  <a:moveTo>
                    <a:pt x="1117" y="1"/>
                  </a:moveTo>
                  <a:cubicBezTo>
                    <a:pt x="508" y="1"/>
                    <a:pt x="0" y="508"/>
                    <a:pt x="0" y="1117"/>
                  </a:cubicBezTo>
                  <a:lnTo>
                    <a:pt x="0" y="8039"/>
                  </a:lnTo>
                  <a:cubicBezTo>
                    <a:pt x="0" y="8526"/>
                    <a:pt x="183" y="8993"/>
                    <a:pt x="488" y="9378"/>
                  </a:cubicBezTo>
                  <a:lnTo>
                    <a:pt x="3065" y="11956"/>
                  </a:lnTo>
                  <a:lnTo>
                    <a:pt x="3065" y="13255"/>
                  </a:lnTo>
                  <a:lnTo>
                    <a:pt x="7693" y="13255"/>
                  </a:lnTo>
                  <a:lnTo>
                    <a:pt x="7693" y="10312"/>
                  </a:lnTo>
                  <a:cubicBezTo>
                    <a:pt x="7693" y="9744"/>
                    <a:pt x="7450" y="9175"/>
                    <a:pt x="7023" y="8790"/>
                  </a:cubicBezTo>
                  <a:lnTo>
                    <a:pt x="4283" y="6293"/>
                  </a:lnTo>
                  <a:cubicBezTo>
                    <a:pt x="4047" y="6075"/>
                    <a:pt x="3764" y="5977"/>
                    <a:pt x="3486" y="5977"/>
                  </a:cubicBezTo>
                  <a:cubicBezTo>
                    <a:pt x="2858" y="5977"/>
                    <a:pt x="2253" y="6475"/>
                    <a:pt x="2253" y="7206"/>
                  </a:cubicBezTo>
                  <a:lnTo>
                    <a:pt x="2253" y="1117"/>
                  </a:lnTo>
                  <a:cubicBezTo>
                    <a:pt x="2253" y="508"/>
                    <a:pt x="1746" y="1"/>
                    <a:pt x="1117" y="1"/>
                  </a:cubicBezTo>
                  <a:close/>
                </a:path>
              </a:pathLst>
            </a:custGeom>
            <a:solidFill>
              <a:srgbClr val="FEE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9"/>
            <p:cNvSpPr/>
            <p:nvPr/>
          </p:nvSpPr>
          <p:spPr>
            <a:xfrm>
              <a:off x="1416426" y="2083976"/>
              <a:ext cx="96433" cy="235730"/>
            </a:xfrm>
            <a:custGeom>
              <a:rect b="b" l="l" r="r" t="t"/>
              <a:pathLst>
                <a:path extrusionOk="0" h="10372" w="4243">
                  <a:moveTo>
                    <a:pt x="427" y="1"/>
                  </a:moveTo>
                  <a:cubicBezTo>
                    <a:pt x="285" y="1"/>
                    <a:pt x="143" y="21"/>
                    <a:pt x="1" y="82"/>
                  </a:cubicBezTo>
                  <a:cubicBezTo>
                    <a:pt x="143" y="143"/>
                    <a:pt x="285" y="224"/>
                    <a:pt x="386" y="326"/>
                  </a:cubicBezTo>
                  <a:cubicBezTo>
                    <a:pt x="589" y="529"/>
                    <a:pt x="711" y="813"/>
                    <a:pt x="711" y="1117"/>
                  </a:cubicBezTo>
                  <a:lnTo>
                    <a:pt x="711" y="7206"/>
                  </a:lnTo>
                  <a:cubicBezTo>
                    <a:pt x="711" y="7552"/>
                    <a:pt x="873" y="7897"/>
                    <a:pt x="1117" y="8100"/>
                  </a:cubicBezTo>
                  <a:lnTo>
                    <a:pt x="3411" y="10190"/>
                  </a:lnTo>
                  <a:lnTo>
                    <a:pt x="3451" y="10231"/>
                  </a:lnTo>
                  <a:cubicBezTo>
                    <a:pt x="3564" y="10325"/>
                    <a:pt x="3699" y="10371"/>
                    <a:pt x="3832" y="10371"/>
                  </a:cubicBezTo>
                  <a:cubicBezTo>
                    <a:pt x="3985" y="10371"/>
                    <a:pt x="4134" y="10310"/>
                    <a:pt x="4243" y="10190"/>
                  </a:cubicBezTo>
                  <a:lnTo>
                    <a:pt x="1949" y="8100"/>
                  </a:lnTo>
                  <a:cubicBezTo>
                    <a:pt x="1726" y="7897"/>
                    <a:pt x="1543" y="7552"/>
                    <a:pt x="1563" y="7206"/>
                  </a:cubicBezTo>
                  <a:lnTo>
                    <a:pt x="1563" y="1117"/>
                  </a:lnTo>
                  <a:cubicBezTo>
                    <a:pt x="1563" y="813"/>
                    <a:pt x="1421" y="529"/>
                    <a:pt x="1218" y="326"/>
                  </a:cubicBezTo>
                  <a:cubicBezTo>
                    <a:pt x="1015" y="123"/>
                    <a:pt x="752" y="1"/>
                    <a:pt x="427"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9"/>
            <p:cNvSpPr/>
            <p:nvPr/>
          </p:nvSpPr>
          <p:spPr>
            <a:xfrm>
              <a:off x="1440881" y="2385231"/>
              <a:ext cx="161479" cy="56751"/>
            </a:xfrm>
            <a:custGeom>
              <a:rect b="b" l="l" r="r" t="t"/>
              <a:pathLst>
                <a:path extrusionOk="0" h="2497" w="7105">
                  <a:moveTo>
                    <a:pt x="0" y="0"/>
                  </a:moveTo>
                  <a:lnTo>
                    <a:pt x="0" y="2497"/>
                  </a:lnTo>
                  <a:lnTo>
                    <a:pt x="7105" y="2497"/>
                  </a:lnTo>
                  <a:lnTo>
                    <a:pt x="7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9"/>
            <p:cNvSpPr/>
            <p:nvPr/>
          </p:nvSpPr>
          <p:spPr>
            <a:xfrm>
              <a:off x="1554361" y="2385231"/>
              <a:ext cx="48000" cy="56751"/>
            </a:xfrm>
            <a:custGeom>
              <a:rect b="b" l="l" r="r" t="t"/>
              <a:pathLst>
                <a:path extrusionOk="0" h="2497" w="2112">
                  <a:moveTo>
                    <a:pt x="1" y="0"/>
                  </a:moveTo>
                  <a:lnTo>
                    <a:pt x="1" y="2497"/>
                  </a:lnTo>
                  <a:lnTo>
                    <a:pt x="2112" y="2497"/>
                  </a:lnTo>
                  <a:lnTo>
                    <a:pt x="2112" y="0"/>
                  </a:lnTo>
                  <a:close/>
                </a:path>
              </a:pathLst>
            </a:custGeom>
            <a:solidFill>
              <a:srgbClr val="3B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9"/>
            <p:cNvSpPr/>
            <p:nvPr/>
          </p:nvSpPr>
          <p:spPr>
            <a:xfrm>
              <a:off x="1464859" y="2220069"/>
              <a:ext cx="110751" cy="165183"/>
            </a:xfrm>
            <a:custGeom>
              <a:rect b="b" l="l" r="r" t="t"/>
              <a:pathLst>
                <a:path extrusionOk="0" h="7268" w="4873">
                  <a:moveTo>
                    <a:pt x="650" y="1"/>
                  </a:moveTo>
                  <a:cubicBezTo>
                    <a:pt x="427" y="1"/>
                    <a:pt x="204" y="62"/>
                    <a:pt x="1" y="163"/>
                  </a:cubicBezTo>
                  <a:cubicBezTo>
                    <a:pt x="82" y="204"/>
                    <a:pt x="143" y="265"/>
                    <a:pt x="204" y="305"/>
                  </a:cubicBezTo>
                  <a:lnTo>
                    <a:pt x="2924" y="2802"/>
                  </a:lnTo>
                  <a:cubicBezTo>
                    <a:pt x="3350" y="3187"/>
                    <a:pt x="3593" y="3756"/>
                    <a:pt x="3593" y="4324"/>
                  </a:cubicBezTo>
                  <a:lnTo>
                    <a:pt x="3593" y="6131"/>
                  </a:lnTo>
                  <a:cubicBezTo>
                    <a:pt x="3593" y="6293"/>
                    <a:pt x="3472" y="6415"/>
                    <a:pt x="3309" y="6415"/>
                  </a:cubicBezTo>
                  <a:lnTo>
                    <a:pt x="244" y="6415"/>
                  </a:lnTo>
                  <a:lnTo>
                    <a:pt x="244" y="7267"/>
                  </a:lnTo>
                  <a:lnTo>
                    <a:pt x="4872" y="7267"/>
                  </a:lnTo>
                  <a:lnTo>
                    <a:pt x="4872" y="6415"/>
                  </a:lnTo>
                  <a:lnTo>
                    <a:pt x="4872" y="4324"/>
                  </a:lnTo>
                  <a:cubicBezTo>
                    <a:pt x="4872" y="3756"/>
                    <a:pt x="4629" y="3187"/>
                    <a:pt x="4202" y="2802"/>
                  </a:cubicBezTo>
                  <a:lnTo>
                    <a:pt x="1462" y="305"/>
                  </a:lnTo>
                  <a:cubicBezTo>
                    <a:pt x="1219" y="82"/>
                    <a:pt x="935" y="1"/>
                    <a:pt x="650"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9"/>
            <p:cNvSpPr/>
            <p:nvPr/>
          </p:nvSpPr>
          <p:spPr>
            <a:xfrm>
              <a:off x="1703363" y="2083976"/>
              <a:ext cx="174865" cy="301276"/>
            </a:xfrm>
            <a:custGeom>
              <a:rect b="b" l="l" r="r" t="t"/>
              <a:pathLst>
                <a:path extrusionOk="0" h="13256" w="7694">
                  <a:moveTo>
                    <a:pt x="6577" y="1"/>
                  </a:moveTo>
                  <a:cubicBezTo>
                    <a:pt x="5948" y="1"/>
                    <a:pt x="5461" y="508"/>
                    <a:pt x="5461" y="1117"/>
                  </a:cubicBezTo>
                  <a:lnTo>
                    <a:pt x="5461" y="7206"/>
                  </a:lnTo>
                  <a:cubicBezTo>
                    <a:pt x="5461" y="6475"/>
                    <a:pt x="4856" y="5977"/>
                    <a:pt x="4222" y="5977"/>
                  </a:cubicBezTo>
                  <a:cubicBezTo>
                    <a:pt x="3941" y="5977"/>
                    <a:pt x="3654" y="6075"/>
                    <a:pt x="3411" y="6293"/>
                  </a:cubicBezTo>
                  <a:lnTo>
                    <a:pt x="691" y="8790"/>
                  </a:lnTo>
                  <a:cubicBezTo>
                    <a:pt x="244" y="9175"/>
                    <a:pt x="1" y="9744"/>
                    <a:pt x="1" y="10312"/>
                  </a:cubicBezTo>
                  <a:lnTo>
                    <a:pt x="1" y="13255"/>
                  </a:lnTo>
                  <a:lnTo>
                    <a:pt x="4649" y="13255"/>
                  </a:lnTo>
                  <a:lnTo>
                    <a:pt x="4649" y="11956"/>
                  </a:lnTo>
                  <a:lnTo>
                    <a:pt x="7206" y="9378"/>
                  </a:lnTo>
                  <a:cubicBezTo>
                    <a:pt x="7531" y="8993"/>
                    <a:pt x="7693" y="8526"/>
                    <a:pt x="7693" y="8039"/>
                  </a:cubicBezTo>
                  <a:lnTo>
                    <a:pt x="7693" y="1117"/>
                  </a:lnTo>
                  <a:cubicBezTo>
                    <a:pt x="7693" y="508"/>
                    <a:pt x="7206" y="1"/>
                    <a:pt x="6577" y="1"/>
                  </a:cubicBezTo>
                  <a:close/>
                </a:path>
              </a:pathLst>
            </a:custGeom>
            <a:solidFill>
              <a:srgbClr val="FEE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9"/>
            <p:cNvSpPr/>
            <p:nvPr/>
          </p:nvSpPr>
          <p:spPr>
            <a:xfrm>
              <a:off x="1766114" y="2083976"/>
              <a:ext cx="96433" cy="235730"/>
            </a:xfrm>
            <a:custGeom>
              <a:rect b="b" l="l" r="r" t="t"/>
              <a:pathLst>
                <a:path extrusionOk="0" h="10372" w="4243">
                  <a:moveTo>
                    <a:pt x="3816" y="1"/>
                  </a:moveTo>
                  <a:cubicBezTo>
                    <a:pt x="3512" y="1"/>
                    <a:pt x="3227" y="123"/>
                    <a:pt x="3025" y="326"/>
                  </a:cubicBezTo>
                  <a:cubicBezTo>
                    <a:pt x="2822" y="529"/>
                    <a:pt x="2700" y="813"/>
                    <a:pt x="2700" y="1117"/>
                  </a:cubicBezTo>
                  <a:lnTo>
                    <a:pt x="2700" y="7206"/>
                  </a:lnTo>
                  <a:cubicBezTo>
                    <a:pt x="2700" y="7552"/>
                    <a:pt x="2537" y="7897"/>
                    <a:pt x="2294" y="8100"/>
                  </a:cubicBezTo>
                  <a:lnTo>
                    <a:pt x="0" y="10190"/>
                  </a:lnTo>
                  <a:cubicBezTo>
                    <a:pt x="109" y="10310"/>
                    <a:pt x="258" y="10371"/>
                    <a:pt x="411" y="10371"/>
                  </a:cubicBezTo>
                  <a:cubicBezTo>
                    <a:pt x="544" y="10371"/>
                    <a:pt x="679" y="10325"/>
                    <a:pt x="792" y="10231"/>
                  </a:cubicBezTo>
                  <a:lnTo>
                    <a:pt x="853" y="10190"/>
                  </a:lnTo>
                  <a:lnTo>
                    <a:pt x="3146" y="8100"/>
                  </a:lnTo>
                  <a:cubicBezTo>
                    <a:pt x="3370" y="7897"/>
                    <a:pt x="3532" y="7552"/>
                    <a:pt x="3532" y="7206"/>
                  </a:cubicBezTo>
                  <a:lnTo>
                    <a:pt x="3532" y="1117"/>
                  </a:lnTo>
                  <a:cubicBezTo>
                    <a:pt x="3532" y="813"/>
                    <a:pt x="3674" y="529"/>
                    <a:pt x="3877" y="326"/>
                  </a:cubicBezTo>
                  <a:cubicBezTo>
                    <a:pt x="3979" y="224"/>
                    <a:pt x="4100" y="143"/>
                    <a:pt x="4242" y="82"/>
                  </a:cubicBezTo>
                  <a:cubicBezTo>
                    <a:pt x="4100" y="21"/>
                    <a:pt x="3958" y="1"/>
                    <a:pt x="3816"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9"/>
            <p:cNvSpPr/>
            <p:nvPr/>
          </p:nvSpPr>
          <p:spPr>
            <a:xfrm>
              <a:off x="1676613" y="2385231"/>
              <a:ext cx="161479" cy="56751"/>
            </a:xfrm>
            <a:custGeom>
              <a:rect b="b" l="l" r="r" t="t"/>
              <a:pathLst>
                <a:path extrusionOk="0" h="2497" w="7105">
                  <a:moveTo>
                    <a:pt x="0" y="0"/>
                  </a:moveTo>
                  <a:lnTo>
                    <a:pt x="0" y="2497"/>
                  </a:lnTo>
                  <a:lnTo>
                    <a:pt x="7105" y="2497"/>
                  </a:lnTo>
                  <a:lnTo>
                    <a:pt x="71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9"/>
            <p:cNvSpPr/>
            <p:nvPr/>
          </p:nvSpPr>
          <p:spPr>
            <a:xfrm>
              <a:off x="1676613" y="2385231"/>
              <a:ext cx="48000" cy="56751"/>
            </a:xfrm>
            <a:custGeom>
              <a:rect b="b" l="l" r="r" t="t"/>
              <a:pathLst>
                <a:path extrusionOk="0" h="2497" w="2112">
                  <a:moveTo>
                    <a:pt x="0" y="0"/>
                  </a:moveTo>
                  <a:lnTo>
                    <a:pt x="0" y="2497"/>
                  </a:lnTo>
                  <a:lnTo>
                    <a:pt x="2111" y="2497"/>
                  </a:lnTo>
                  <a:lnTo>
                    <a:pt x="2111" y="0"/>
                  </a:lnTo>
                  <a:close/>
                </a:path>
              </a:pathLst>
            </a:custGeom>
            <a:solidFill>
              <a:srgbClr val="3B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9"/>
            <p:cNvSpPr/>
            <p:nvPr/>
          </p:nvSpPr>
          <p:spPr>
            <a:xfrm>
              <a:off x="1703363" y="2220069"/>
              <a:ext cx="110751" cy="165183"/>
            </a:xfrm>
            <a:custGeom>
              <a:rect b="b" l="l" r="r" t="t"/>
              <a:pathLst>
                <a:path extrusionOk="0" h="7268" w="4873">
                  <a:moveTo>
                    <a:pt x="4223" y="1"/>
                  </a:moveTo>
                  <a:cubicBezTo>
                    <a:pt x="3938" y="1"/>
                    <a:pt x="3654" y="82"/>
                    <a:pt x="3411" y="305"/>
                  </a:cubicBezTo>
                  <a:lnTo>
                    <a:pt x="691" y="2802"/>
                  </a:lnTo>
                  <a:cubicBezTo>
                    <a:pt x="244" y="3187"/>
                    <a:pt x="1" y="3756"/>
                    <a:pt x="1" y="4324"/>
                  </a:cubicBezTo>
                  <a:lnTo>
                    <a:pt x="1" y="6415"/>
                  </a:lnTo>
                  <a:lnTo>
                    <a:pt x="1" y="7267"/>
                  </a:lnTo>
                  <a:lnTo>
                    <a:pt x="4649" y="7267"/>
                  </a:lnTo>
                  <a:lnTo>
                    <a:pt x="4649" y="6415"/>
                  </a:lnTo>
                  <a:lnTo>
                    <a:pt x="1564" y="6415"/>
                  </a:lnTo>
                  <a:cubicBezTo>
                    <a:pt x="1401" y="6415"/>
                    <a:pt x="1279" y="6293"/>
                    <a:pt x="1279" y="6131"/>
                  </a:cubicBezTo>
                  <a:lnTo>
                    <a:pt x="1279" y="4324"/>
                  </a:lnTo>
                  <a:cubicBezTo>
                    <a:pt x="1279" y="3756"/>
                    <a:pt x="1523" y="3187"/>
                    <a:pt x="1949" y="2802"/>
                  </a:cubicBezTo>
                  <a:lnTo>
                    <a:pt x="4689" y="305"/>
                  </a:lnTo>
                  <a:cubicBezTo>
                    <a:pt x="4750" y="265"/>
                    <a:pt x="4811" y="204"/>
                    <a:pt x="4872" y="163"/>
                  </a:cubicBezTo>
                  <a:cubicBezTo>
                    <a:pt x="4669" y="62"/>
                    <a:pt x="4446" y="1"/>
                    <a:pt x="4223"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9"/>
            <p:cNvSpPr/>
            <p:nvPr/>
          </p:nvSpPr>
          <p:spPr>
            <a:xfrm>
              <a:off x="1501769" y="1964497"/>
              <a:ext cx="275889" cy="275889"/>
            </a:xfrm>
            <a:custGeom>
              <a:rect b="b" l="l" r="r" t="t"/>
              <a:pathLst>
                <a:path extrusionOk="0" h="12139" w="12139">
                  <a:moveTo>
                    <a:pt x="6070" y="1"/>
                  </a:moveTo>
                  <a:cubicBezTo>
                    <a:pt x="3634" y="1"/>
                    <a:pt x="1543" y="1442"/>
                    <a:pt x="569" y="3512"/>
                  </a:cubicBezTo>
                  <a:cubicBezTo>
                    <a:pt x="204" y="4284"/>
                    <a:pt x="1" y="5156"/>
                    <a:pt x="1" y="6070"/>
                  </a:cubicBezTo>
                  <a:cubicBezTo>
                    <a:pt x="1" y="6557"/>
                    <a:pt x="62" y="7024"/>
                    <a:pt x="163" y="7470"/>
                  </a:cubicBezTo>
                  <a:cubicBezTo>
                    <a:pt x="792" y="10150"/>
                    <a:pt x="3208" y="12139"/>
                    <a:pt x="6070" y="12139"/>
                  </a:cubicBezTo>
                  <a:cubicBezTo>
                    <a:pt x="9236" y="12139"/>
                    <a:pt x="11854" y="9703"/>
                    <a:pt x="12118" y="6597"/>
                  </a:cubicBezTo>
                  <a:cubicBezTo>
                    <a:pt x="12118" y="6415"/>
                    <a:pt x="12139" y="6252"/>
                    <a:pt x="12139" y="6070"/>
                  </a:cubicBezTo>
                  <a:cubicBezTo>
                    <a:pt x="12139" y="2782"/>
                    <a:pt x="9500" y="102"/>
                    <a:pt x="6232" y="21"/>
                  </a:cubicBezTo>
                  <a:cubicBezTo>
                    <a:pt x="6171" y="1"/>
                    <a:pt x="6131" y="1"/>
                    <a:pt x="6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9"/>
            <p:cNvSpPr/>
            <p:nvPr/>
          </p:nvSpPr>
          <p:spPr>
            <a:xfrm>
              <a:off x="1501769" y="1964497"/>
              <a:ext cx="160093" cy="275889"/>
            </a:xfrm>
            <a:custGeom>
              <a:rect b="b" l="l" r="r" t="t"/>
              <a:pathLst>
                <a:path extrusionOk="0" h="12139" w="7044">
                  <a:moveTo>
                    <a:pt x="6070" y="1"/>
                  </a:moveTo>
                  <a:cubicBezTo>
                    <a:pt x="3634" y="1"/>
                    <a:pt x="1543" y="1442"/>
                    <a:pt x="569" y="3512"/>
                  </a:cubicBezTo>
                  <a:cubicBezTo>
                    <a:pt x="204" y="4284"/>
                    <a:pt x="1" y="5156"/>
                    <a:pt x="1" y="6070"/>
                  </a:cubicBezTo>
                  <a:cubicBezTo>
                    <a:pt x="1" y="6557"/>
                    <a:pt x="62" y="7024"/>
                    <a:pt x="163" y="7470"/>
                  </a:cubicBezTo>
                  <a:cubicBezTo>
                    <a:pt x="792" y="10150"/>
                    <a:pt x="3208" y="12139"/>
                    <a:pt x="6070" y="12139"/>
                  </a:cubicBezTo>
                  <a:cubicBezTo>
                    <a:pt x="6394" y="12139"/>
                    <a:pt x="6719" y="12118"/>
                    <a:pt x="7044" y="12058"/>
                  </a:cubicBezTo>
                  <a:cubicBezTo>
                    <a:pt x="4608" y="11672"/>
                    <a:pt x="2680" y="9845"/>
                    <a:pt x="2112" y="7470"/>
                  </a:cubicBezTo>
                  <a:cubicBezTo>
                    <a:pt x="2010" y="7024"/>
                    <a:pt x="1949" y="6557"/>
                    <a:pt x="1949" y="6070"/>
                  </a:cubicBezTo>
                  <a:cubicBezTo>
                    <a:pt x="1949" y="5156"/>
                    <a:pt x="2152" y="4284"/>
                    <a:pt x="2518" y="3512"/>
                  </a:cubicBezTo>
                  <a:cubicBezTo>
                    <a:pt x="3350" y="1726"/>
                    <a:pt x="5034" y="407"/>
                    <a:pt x="7044" y="82"/>
                  </a:cubicBezTo>
                  <a:cubicBezTo>
                    <a:pt x="6780" y="41"/>
                    <a:pt x="6516" y="21"/>
                    <a:pt x="6232" y="21"/>
                  </a:cubicBezTo>
                  <a:cubicBezTo>
                    <a:pt x="6171" y="1"/>
                    <a:pt x="6131" y="1"/>
                    <a:pt x="6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9"/>
            <p:cNvSpPr/>
            <p:nvPr/>
          </p:nvSpPr>
          <p:spPr>
            <a:xfrm>
              <a:off x="1501769" y="2044316"/>
              <a:ext cx="57228" cy="89978"/>
            </a:xfrm>
            <a:custGeom>
              <a:rect b="b" l="l" r="r" t="t"/>
              <a:pathLst>
                <a:path extrusionOk="0" h="3959" w="2518">
                  <a:moveTo>
                    <a:pt x="569" y="0"/>
                  </a:moveTo>
                  <a:cubicBezTo>
                    <a:pt x="204" y="772"/>
                    <a:pt x="1" y="1644"/>
                    <a:pt x="1" y="2558"/>
                  </a:cubicBezTo>
                  <a:cubicBezTo>
                    <a:pt x="1" y="3045"/>
                    <a:pt x="62" y="3512"/>
                    <a:pt x="163" y="3958"/>
                  </a:cubicBezTo>
                  <a:lnTo>
                    <a:pt x="1340" y="3958"/>
                  </a:lnTo>
                  <a:cubicBezTo>
                    <a:pt x="1624" y="3958"/>
                    <a:pt x="1868" y="3857"/>
                    <a:pt x="2051" y="3654"/>
                  </a:cubicBezTo>
                  <a:cubicBezTo>
                    <a:pt x="1990" y="3309"/>
                    <a:pt x="1949" y="2943"/>
                    <a:pt x="1949" y="2558"/>
                  </a:cubicBezTo>
                  <a:cubicBezTo>
                    <a:pt x="1949" y="1644"/>
                    <a:pt x="2152" y="772"/>
                    <a:pt x="2518" y="0"/>
                  </a:cubicBezTo>
                  <a:close/>
                </a:path>
              </a:pathLst>
            </a:custGeom>
            <a:solidFill>
              <a:srgbClr val="42B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9"/>
            <p:cNvSpPr/>
            <p:nvPr/>
          </p:nvSpPr>
          <p:spPr>
            <a:xfrm>
              <a:off x="1501769" y="2044316"/>
              <a:ext cx="88137" cy="89978"/>
            </a:xfrm>
            <a:custGeom>
              <a:rect b="b" l="l" r="r" t="t"/>
              <a:pathLst>
                <a:path extrusionOk="0" h="3959" w="3878">
                  <a:moveTo>
                    <a:pt x="569" y="0"/>
                  </a:moveTo>
                  <a:cubicBezTo>
                    <a:pt x="204" y="772"/>
                    <a:pt x="1" y="1644"/>
                    <a:pt x="1" y="2558"/>
                  </a:cubicBezTo>
                  <a:cubicBezTo>
                    <a:pt x="1" y="3045"/>
                    <a:pt x="62" y="3512"/>
                    <a:pt x="163" y="3958"/>
                  </a:cubicBezTo>
                  <a:lnTo>
                    <a:pt x="1340" y="3958"/>
                  </a:lnTo>
                  <a:cubicBezTo>
                    <a:pt x="1868" y="3958"/>
                    <a:pt x="2315" y="3532"/>
                    <a:pt x="2315" y="3004"/>
                  </a:cubicBezTo>
                  <a:lnTo>
                    <a:pt x="2315" y="2497"/>
                  </a:lnTo>
                  <a:cubicBezTo>
                    <a:pt x="2315" y="1949"/>
                    <a:pt x="2741" y="1523"/>
                    <a:pt x="3289" y="1523"/>
                  </a:cubicBezTo>
                  <a:cubicBezTo>
                    <a:pt x="3451" y="1523"/>
                    <a:pt x="3593" y="1462"/>
                    <a:pt x="3695" y="1340"/>
                  </a:cubicBezTo>
                  <a:cubicBezTo>
                    <a:pt x="3796" y="1238"/>
                    <a:pt x="3877" y="1096"/>
                    <a:pt x="3877" y="934"/>
                  </a:cubicBezTo>
                  <a:lnTo>
                    <a:pt x="3877" y="751"/>
                  </a:lnTo>
                  <a:cubicBezTo>
                    <a:pt x="3877" y="345"/>
                    <a:pt x="3532" y="0"/>
                    <a:pt x="3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9"/>
            <p:cNvSpPr/>
            <p:nvPr/>
          </p:nvSpPr>
          <p:spPr>
            <a:xfrm>
              <a:off x="1501769" y="2044316"/>
              <a:ext cx="57228" cy="89978"/>
            </a:xfrm>
            <a:custGeom>
              <a:rect b="b" l="l" r="r" t="t"/>
              <a:pathLst>
                <a:path extrusionOk="0" h="3959" w="2518">
                  <a:moveTo>
                    <a:pt x="569" y="0"/>
                  </a:moveTo>
                  <a:cubicBezTo>
                    <a:pt x="204" y="772"/>
                    <a:pt x="1" y="1644"/>
                    <a:pt x="1" y="2558"/>
                  </a:cubicBezTo>
                  <a:cubicBezTo>
                    <a:pt x="1" y="3045"/>
                    <a:pt x="62" y="3512"/>
                    <a:pt x="163" y="3958"/>
                  </a:cubicBezTo>
                  <a:lnTo>
                    <a:pt x="1340" y="3958"/>
                  </a:lnTo>
                  <a:cubicBezTo>
                    <a:pt x="1624" y="3958"/>
                    <a:pt x="1868" y="3857"/>
                    <a:pt x="2051" y="3654"/>
                  </a:cubicBezTo>
                  <a:cubicBezTo>
                    <a:pt x="1990" y="3309"/>
                    <a:pt x="1949" y="2943"/>
                    <a:pt x="1949" y="2558"/>
                  </a:cubicBezTo>
                  <a:cubicBezTo>
                    <a:pt x="1949" y="1644"/>
                    <a:pt x="2152" y="772"/>
                    <a:pt x="2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9"/>
            <p:cNvSpPr/>
            <p:nvPr/>
          </p:nvSpPr>
          <p:spPr>
            <a:xfrm>
              <a:off x="1643408" y="1964974"/>
              <a:ext cx="134251" cy="189616"/>
            </a:xfrm>
            <a:custGeom>
              <a:rect b="b" l="l" r="r" t="t"/>
              <a:pathLst>
                <a:path extrusionOk="0" h="8343" w="5907">
                  <a:moveTo>
                    <a:pt x="0" y="0"/>
                  </a:moveTo>
                  <a:lnTo>
                    <a:pt x="0" y="3572"/>
                  </a:lnTo>
                  <a:cubicBezTo>
                    <a:pt x="0" y="3999"/>
                    <a:pt x="345" y="4364"/>
                    <a:pt x="771" y="4364"/>
                  </a:cubicBezTo>
                  <a:cubicBezTo>
                    <a:pt x="995" y="4364"/>
                    <a:pt x="1198" y="4445"/>
                    <a:pt x="1340" y="4587"/>
                  </a:cubicBezTo>
                  <a:cubicBezTo>
                    <a:pt x="1482" y="4729"/>
                    <a:pt x="1563" y="4912"/>
                    <a:pt x="1563" y="5135"/>
                  </a:cubicBezTo>
                  <a:lnTo>
                    <a:pt x="1563" y="7206"/>
                  </a:lnTo>
                  <a:cubicBezTo>
                    <a:pt x="1563" y="7835"/>
                    <a:pt x="2070" y="8342"/>
                    <a:pt x="2700" y="8342"/>
                  </a:cubicBezTo>
                  <a:cubicBezTo>
                    <a:pt x="3004" y="8342"/>
                    <a:pt x="3288" y="8221"/>
                    <a:pt x="3491" y="8018"/>
                  </a:cubicBezTo>
                  <a:cubicBezTo>
                    <a:pt x="3694" y="7815"/>
                    <a:pt x="3836" y="7530"/>
                    <a:pt x="3836" y="7206"/>
                  </a:cubicBezTo>
                  <a:cubicBezTo>
                    <a:pt x="3836" y="7043"/>
                    <a:pt x="3897" y="6881"/>
                    <a:pt x="4019" y="6759"/>
                  </a:cubicBezTo>
                  <a:cubicBezTo>
                    <a:pt x="4120" y="6637"/>
                    <a:pt x="4283" y="6576"/>
                    <a:pt x="4465" y="6576"/>
                  </a:cubicBezTo>
                  <a:lnTo>
                    <a:pt x="5886" y="6576"/>
                  </a:lnTo>
                  <a:cubicBezTo>
                    <a:pt x="5886" y="6394"/>
                    <a:pt x="5907" y="6231"/>
                    <a:pt x="5907" y="6049"/>
                  </a:cubicBezTo>
                  <a:cubicBezTo>
                    <a:pt x="5907" y="2761"/>
                    <a:pt x="3268" y="8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9"/>
            <p:cNvSpPr/>
            <p:nvPr/>
          </p:nvSpPr>
          <p:spPr>
            <a:xfrm>
              <a:off x="1393358" y="2076612"/>
              <a:ext cx="216389" cy="372299"/>
            </a:xfrm>
            <a:custGeom>
              <a:rect b="b" l="l" r="r" t="t"/>
              <a:pathLst>
                <a:path extrusionOk="0" h="16381" w="9521">
                  <a:moveTo>
                    <a:pt x="8891" y="13904"/>
                  </a:moveTo>
                  <a:lnTo>
                    <a:pt x="8891" y="15751"/>
                  </a:lnTo>
                  <a:lnTo>
                    <a:pt x="2416" y="15751"/>
                  </a:lnTo>
                  <a:lnTo>
                    <a:pt x="2416" y="13904"/>
                  </a:lnTo>
                  <a:close/>
                  <a:moveTo>
                    <a:pt x="1442" y="0"/>
                  </a:moveTo>
                  <a:cubicBezTo>
                    <a:pt x="650" y="0"/>
                    <a:pt x="1" y="650"/>
                    <a:pt x="1" y="1441"/>
                  </a:cubicBezTo>
                  <a:lnTo>
                    <a:pt x="1" y="2842"/>
                  </a:lnTo>
                  <a:cubicBezTo>
                    <a:pt x="1" y="3024"/>
                    <a:pt x="143" y="3167"/>
                    <a:pt x="325" y="3167"/>
                  </a:cubicBezTo>
                  <a:cubicBezTo>
                    <a:pt x="508" y="3167"/>
                    <a:pt x="650" y="3024"/>
                    <a:pt x="650" y="2842"/>
                  </a:cubicBezTo>
                  <a:lnTo>
                    <a:pt x="650" y="1441"/>
                  </a:lnTo>
                  <a:cubicBezTo>
                    <a:pt x="650" y="995"/>
                    <a:pt x="995" y="629"/>
                    <a:pt x="1442" y="629"/>
                  </a:cubicBezTo>
                  <a:cubicBezTo>
                    <a:pt x="1929" y="690"/>
                    <a:pt x="2213" y="954"/>
                    <a:pt x="2254" y="1441"/>
                  </a:cubicBezTo>
                  <a:lnTo>
                    <a:pt x="2254" y="7530"/>
                  </a:lnTo>
                  <a:cubicBezTo>
                    <a:pt x="2254" y="7957"/>
                    <a:pt x="2436" y="8383"/>
                    <a:pt x="2761" y="8667"/>
                  </a:cubicBezTo>
                  <a:lnTo>
                    <a:pt x="5055" y="10738"/>
                  </a:lnTo>
                  <a:cubicBezTo>
                    <a:pt x="5113" y="10796"/>
                    <a:pt x="5191" y="10826"/>
                    <a:pt x="5269" y="10826"/>
                  </a:cubicBezTo>
                  <a:cubicBezTo>
                    <a:pt x="5353" y="10826"/>
                    <a:pt x="5438" y="10791"/>
                    <a:pt x="5501" y="10717"/>
                  </a:cubicBezTo>
                  <a:cubicBezTo>
                    <a:pt x="5623" y="10595"/>
                    <a:pt x="5603" y="10392"/>
                    <a:pt x="5481" y="10271"/>
                  </a:cubicBezTo>
                  <a:lnTo>
                    <a:pt x="3187" y="8200"/>
                  </a:lnTo>
                  <a:cubicBezTo>
                    <a:pt x="2515" y="7592"/>
                    <a:pt x="3131" y="6629"/>
                    <a:pt x="3840" y="6629"/>
                  </a:cubicBezTo>
                  <a:cubicBezTo>
                    <a:pt x="4029" y="6629"/>
                    <a:pt x="4225" y="6698"/>
                    <a:pt x="4405" y="6861"/>
                  </a:cubicBezTo>
                  <a:lnTo>
                    <a:pt x="7125" y="9337"/>
                  </a:lnTo>
                  <a:cubicBezTo>
                    <a:pt x="7491" y="9682"/>
                    <a:pt x="7693" y="10149"/>
                    <a:pt x="7693" y="10636"/>
                  </a:cubicBezTo>
                  <a:lnTo>
                    <a:pt x="7693" y="13254"/>
                  </a:lnTo>
                  <a:lnTo>
                    <a:pt x="3695" y="13254"/>
                  </a:lnTo>
                  <a:lnTo>
                    <a:pt x="3695" y="12280"/>
                  </a:lnTo>
                  <a:cubicBezTo>
                    <a:pt x="3695" y="12199"/>
                    <a:pt x="3675" y="12118"/>
                    <a:pt x="3614" y="12057"/>
                  </a:cubicBezTo>
                  <a:lnTo>
                    <a:pt x="1056" y="9479"/>
                  </a:lnTo>
                  <a:cubicBezTo>
                    <a:pt x="792" y="9175"/>
                    <a:pt x="650" y="8769"/>
                    <a:pt x="650" y="8363"/>
                  </a:cubicBezTo>
                  <a:lnTo>
                    <a:pt x="650" y="4222"/>
                  </a:lnTo>
                  <a:cubicBezTo>
                    <a:pt x="650" y="4039"/>
                    <a:pt x="508" y="3897"/>
                    <a:pt x="325" y="3897"/>
                  </a:cubicBezTo>
                  <a:cubicBezTo>
                    <a:pt x="143" y="3897"/>
                    <a:pt x="1" y="4039"/>
                    <a:pt x="1" y="4222"/>
                  </a:cubicBezTo>
                  <a:lnTo>
                    <a:pt x="1" y="8363"/>
                  </a:lnTo>
                  <a:cubicBezTo>
                    <a:pt x="1" y="8931"/>
                    <a:pt x="204" y="9479"/>
                    <a:pt x="569" y="9905"/>
                  </a:cubicBezTo>
                  <a:cubicBezTo>
                    <a:pt x="589" y="9905"/>
                    <a:pt x="589" y="9926"/>
                    <a:pt x="589" y="9926"/>
                  </a:cubicBezTo>
                  <a:lnTo>
                    <a:pt x="3066" y="12422"/>
                  </a:lnTo>
                  <a:lnTo>
                    <a:pt x="3066" y="13275"/>
                  </a:lnTo>
                  <a:lnTo>
                    <a:pt x="2091" y="13275"/>
                  </a:lnTo>
                  <a:cubicBezTo>
                    <a:pt x="1929" y="13275"/>
                    <a:pt x="1787" y="13397"/>
                    <a:pt x="1787" y="13579"/>
                  </a:cubicBezTo>
                  <a:lnTo>
                    <a:pt x="1787" y="16076"/>
                  </a:lnTo>
                  <a:cubicBezTo>
                    <a:pt x="1787" y="16238"/>
                    <a:pt x="1929" y="16380"/>
                    <a:pt x="2091" y="16380"/>
                  </a:cubicBezTo>
                  <a:lnTo>
                    <a:pt x="9196" y="16380"/>
                  </a:lnTo>
                  <a:cubicBezTo>
                    <a:pt x="9378" y="16380"/>
                    <a:pt x="9520" y="16238"/>
                    <a:pt x="9520" y="16076"/>
                  </a:cubicBezTo>
                  <a:lnTo>
                    <a:pt x="9520" y="13579"/>
                  </a:lnTo>
                  <a:cubicBezTo>
                    <a:pt x="9520" y="13397"/>
                    <a:pt x="9378" y="13254"/>
                    <a:pt x="9196" y="13254"/>
                  </a:cubicBezTo>
                  <a:lnTo>
                    <a:pt x="8343" y="13254"/>
                  </a:lnTo>
                  <a:lnTo>
                    <a:pt x="8343" y="10636"/>
                  </a:lnTo>
                  <a:cubicBezTo>
                    <a:pt x="8343" y="9966"/>
                    <a:pt x="8059" y="9317"/>
                    <a:pt x="7551" y="8870"/>
                  </a:cubicBezTo>
                  <a:lnTo>
                    <a:pt x="4832" y="6394"/>
                  </a:lnTo>
                  <a:cubicBezTo>
                    <a:pt x="4554" y="6138"/>
                    <a:pt x="4160" y="6010"/>
                    <a:pt x="3771" y="6010"/>
                  </a:cubicBezTo>
                  <a:cubicBezTo>
                    <a:pt x="3449" y="6010"/>
                    <a:pt x="3131" y="6098"/>
                    <a:pt x="2883" y="6272"/>
                  </a:cubicBezTo>
                  <a:lnTo>
                    <a:pt x="2883" y="1441"/>
                  </a:lnTo>
                  <a:cubicBezTo>
                    <a:pt x="2883" y="650"/>
                    <a:pt x="2233" y="0"/>
                    <a:pt x="1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9"/>
            <p:cNvSpPr/>
            <p:nvPr/>
          </p:nvSpPr>
          <p:spPr>
            <a:xfrm>
              <a:off x="1669226" y="2076612"/>
              <a:ext cx="216389" cy="372299"/>
            </a:xfrm>
            <a:custGeom>
              <a:rect b="b" l="l" r="r" t="t"/>
              <a:pathLst>
                <a:path extrusionOk="0" h="16381" w="9521">
                  <a:moveTo>
                    <a:pt x="8079" y="629"/>
                  </a:moveTo>
                  <a:cubicBezTo>
                    <a:pt x="8526" y="629"/>
                    <a:pt x="8891" y="995"/>
                    <a:pt x="8891" y="1441"/>
                  </a:cubicBezTo>
                  <a:lnTo>
                    <a:pt x="8891" y="8363"/>
                  </a:lnTo>
                  <a:cubicBezTo>
                    <a:pt x="8891" y="8769"/>
                    <a:pt x="8749" y="9175"/>
                    <a:pt x="8465" y="9479"/>
                  </a:cubicBezTo>
                  <a:lnTo>
                    <a:pt x="5928" y="12057"/>
                  </a:lnTo>
                  <a:cubicBezTo>
                    <a:pt x="5867" y="12118"/>
                    <a:pt x="5826" y="12199"/>
                    <a:pt x="5826" y="12280"/>
                  </a:cubicBezTo>
                  <a:lnTo>
                    <a:pt x="5826" y="13254"/>
                  </a:lnTo>
                  <a:lnTo>
                    <a:pt x="1827" y="13254"/>
                  </a:lnTo>
                  <a:lnTo>
                    <a:pt x="1827" y="10636"/>
                  </a:lnTo>
                  <a:cubicBezTo>
                    <a:pt x="1827" y="10149"/>
                    <a:pt x="2030" y="9682"/>
                    <a:pt x="2396" y="9337"/>
                  </a:cubicBezTo>
                  <a:lnTo>
                    <a:pt x="5136" y="6861"/>
                  </a:lnTo>
                  <a:cubicBezTo>
                    <a:pt x="5306" y="6704"/>
                    <a:pt x="5518" y="6623"/>
                    <a:pt x="5739" y="6623"/>
                  </a:cubicBezTo>
                  <a:cubicBezTo>
                    <a:pt x="5862" y="6623"/>
                    <a:pt x="5987" y="6648"/>
                    <a:pt x="6110" y="6698"/>
                  </a:cubicBezTo>
                  <a:cubicBezTo>
                    <a:pt x="6435" y="6840"/>
                    <a:pt x="6638" y="7165"/>
                    <a:pt x="6638" y="7530"/>
                  </a:cubicBezTo>
                  <a:cubicBezTo>
                    <a:pt x="6638" y="7774"/>
                    <a:pt x="6537" y="8018"/>
                    <a:pt x="6334" y="8200"/>
                  </a:cubicBezTo>
                  <a:lnTo>
                    <a:pt x="4040" y="10271"/>
                  </a:lnTo>
                  <a:cubicBezTo>
                    <a:pt x="3918" y="10392"/>
                    <a:pt x="3898" y="10595"/>
                    <a:pt x="4020" y="10717"/>
                  </a:cubicBezTo>
                  <a:cubicBezTo>
                    <a:pt x="4083" y="10791"/>
                    <a:pt x="4168" y="10826"/>
                    <a:pt x="4252" y="10826"/>
                  </a:cubicBezTo>
                  <a:cubicBezTo>
                    <a:pt x="4330" y="10826"/>
                    <a:pt x="4408" y="10796"/>
                    <a:pt x="4466" y="10738"/>
                  </a:cubicBezTo>
                  <a:lnTo>
                    <a:pt x="6760" y="8667"/>
                  </a:lnTo>
                  <a:cubicBezTo>
                    <a:pt x="7085" y="8383"/>
                    <a:pt x="7267" y="7957"/>
                    <a:pt x="7267" y="7530"/>
                  </a:cubicBezTo>
                  <a:lnTo>
                    <a:pt x="7267" y="1441"/>
                  </a:lnTo>
                  <a:cubicBezTo>
                    <a:pt x="7267" y="995"/>
                    <a:pt x="7633" y="629"/>
                    <a:pt x="8079" y="629"/>
                  </a:cubicBezTo>
                  <a:close/>
                  <a:moveTo>
                    <a:pt x="8079" y="0"/>
                  </a:moveTo>
                  <a:cubicBezTo>
                    <a:pt x="7288" y="0"/>
                    <a:pt x="6638" y="650"/>
                    <a:pt x="6638" y="1441"/>
                  </a:cubicBezTo>
                  <a:lnTo>
                    <a:pt x="6638" y="6272"/>
                  </a:lnTo>
                  <a:cubicBezTo>
                    <a:pt x="6381" y="6069"/>
                    <a:pt x="6075" y="5977"/>
                    <a:pt x="5770" y="5977"/>
                  </a:cubicBezTo>
                  <a:cubicBezTo>
                    <a:pt x="5376" y="5977"/>
                    <a:pt x="4985" y="6130"/>
                    <a:pt x="4710" y="6394"/>
                  </a:cubicBezTo>
                  <a:lnTo>
                    <a:pt x="1970" y="8870"/>
                  </a:lnTo>
                  <a:cubicBezTo>
                    <a:pt x="1482" y="9317"/>
                    <a:pt x="1198" y="9966"/>
                    <a:pt x="1198" y="10636"/>
                  </a:cubicBezTo>
                  <a:lnTo>
                    <a:pt x="1198" y="13254"/>
                  </a:lnTo>
                  <a:lnTo>
                    <a:pt x="325" y="13254"/>
                  </a:lnTo>
                  <a:cubicBezTo>
                    <a:pt x="143" y="13254"/>
                    <a:pt x="1" y="13397"/>
                    <a:pt x="1" y="13579"/>
                  </a:cubicBezTo>
                  <a:lnTo>
                    <a:pt x="1" y="16076"/>
                  </a:lnTo>
                  <a:cubicBezTo>
                    <a:pt x="1" y="16238"/>
                    <a:pt x="143" y="16380"/>
                    <a:pt x="325" y="16380"/>
                  </a:cubicBezTo>
                  <a:lnTo>
                    <a:pt x="3532" y="16380"/>
                  </a:lnTo>
                  <a:cubicBezTo>
                    <a:pt x="3715" y="16380"/>
                    <a:pt x="3857" y="16238"/>
                    <a:pt x="3857" y="16076"/>
                  </a:cubicBezTo>
                  <a:cubicBezTo>
                    <a:pt x="3857" y="15893"/>
                    <a:pt x="3715" y="15751"/>
                    <a:pt x="3532" y="15751"/>
                  </a:cubicBezTo>
                  <a:lnTo>
                    <a:pt x="650" y="15751"/>
                  </a:lnTo>
                  <a:lnTo>
                    <a:pt x="650" y="13904"/>
                  </a:lnTo>
                  <a:lnTo>
                    <a:pt x="7105" y="13904"/>
                  </a:lnTo>
                  <a:lnTo>
                    <a:pt x="7105" y="15751"/>
                  </a:lnTo>
                  <a:lnTo>
                    <a:pt x="4933" y="15751"/>
                  </a:lnTo>
                  <a:cubicBezTo>
                    <a:pt x="4750" y="15751"/>
                    <a:pt x="4608" y="15893"/>
                    <a:pt x="4608" y="16076"/>
                  </a:cubicBezTo>
                  <a:cubicBezTo>
                    <a:pt x="4608" y="16238"/>
                    <a:pt x="4750" y="16380"/>
                    <a:pt x="4933" y="16380"/>
                  </a:cubicBezTo>
                  <a:lnTo>
                    <a:pt x="7430" y="16380"/>
                  </a:lnTo>
                  <a:cubicBezTo>
                    <a:pt x="7612" y="16380"/>
                    <a:pt x="7754" y="16238"/>
                    <a:pt x="7754" y="16076"/>
                  </a:cubicBezTo>
                  <a:lnTo>
                    <a:pt x="7754" y="13579"/>
                  </a:lnTo>
                  <a:cubicBezTo>
                    <a:pt x="7754" y="13397"/>
                    <a:pt x="7612" y="13254"/>
                    <a:pt x="7430" y="13254"/>
                  </a:cubicBezTo>
                  <a:lnTo>
                    <a:pt x="6455" y="13254"/>
                  </a:lnTo>
                  <a:lnTo>
                    <a:pt x="6455" y="12422"/>
                  </a:lnTo>
                  <a:cubicBezTo>
                    <a:pt x="6455" y="12422"/>
                    <a:pt x="8952" y="9905"/>
                    <a:pt x="8952" y="9905"/>
                  </a:cubicBezTo>
                  <a:cubicBezTo>
                    <a:pt x="9317" y="9479"/>
                    <a:pt x="9520" y="8931"/>
                    <a:pt x="9520" y="8363"/>
                  </a:cubicBezTo>
                  <a:lnTo>
                    <a:pt x="9520" y="1441"/>
                  </a:lnTo>
                  <a:cubicBezTo>
                    <a:pt x="9520" y="650"/>
                    <a:pt x="8871" y="0"/>
                    <a:pt x="8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9"/>
            <p:cNvSpPr/>
            <p:nvPr/>
          </p:nvSpPr>
          <p:spPr>
            <a:xfrm>
              <a:off x="1494382" y="1957588"/>
              <a:ext cx="290207" cy="290185"/>
            </a:xfrm>
            <a:custGeom>
              <a:rect b="b" l="l" r="r" t="t"/>
              <a:pathLst>
                <a:path extrusionOk="0" h="12768" w="12769">
                  <a:moveTo>
                    <a:pt x="3431" y="4121"/>
                  </a:moveTo>
                  <a:cubicBezTo>
                    <a:pt x="4060" y="4121"/>
                    <a:pt x="3999" y="5014"/>
                    <a:pt x="3614" y="5014"/>
                  </a:cubicBezTo>
                  <a:cubicBezTo>
                    <a:pt x="2903" y="5014"/>
                    <a:pt x="2315" y="5602"/>
                    <a:pt x="2315" y="6313"/>
                  </a:cubicBezTo>
                  <a:lnTo>
                    <a:pt x="2315" y="6820"/>
                  </a:lnTo>
                  <a:cubicBezTo>
                    <a:pt x="2315" y="7165"/>
                    <a:pt x="2031" y="7470"/>
                    <a:pt x="1665" y="7470"/>
                  </a:cubicBezTo>
                  <a:lnTo>
                    <a:pt x="752" y="7470"/>
                  </a:lnTo>
                  <a:cubicBezTo>
                    <a:pt x="671" y="7104"/>
                    <a:pt x="468" y="5623"/>
                    <a:pt x="1097" y="4121"/>
                  </a:cubicBezTo>
                  <a:close/>
                  <a:moveTo>
                    <a:pt x="6232" y="630"/>
                  </a:moveTo>
                  <a:lnTo>
                    <a:pt x="6232" y="1908"/>
                  </a:lnTo>
                  <a:cubicBezTo>
                    <a:pt x="6232" y="2071"/>
                    <a:pt x="6374" y="2213"/>
                    <a:pt x="6557" y="2213"/>
                  </a:cubicBezTo>
                  <a:cubicBezTo>
                    <a:pt x="6740" y="2213"/>
                    <a:pt x="6882" y="2071"/>
                    <a:pt x="6882" y="1908"/>
                  </a:cubicBezTo>
                  <a:lnTo>
                    <a:pt x="6882" y="650"/>
                  </a:lnTo>
                  <a:cubicBezTo>
                    <a:pt x="9886" y="893"/>
                    <a:pt x="12240" y="3573"/>
                    <a:pt x="12139" y="6577"/>
                  </a:cubicBezTo>
                  <a:lnTo>
                    <a:pt x="11022" y="6577"/>
                  </a:lnTo>
                  <a:cubicBezTo>
                    <a:pt x="10434" y="6638"/>
                    <a:pt x="10129" y="6962"/>
                    <a:pt x="10068" y="7531"/>
                  </a:cubicBezTo>
                  <a:cubicBezTo>
                    <a:pt x="10028" y="8038"/>
                    <a:pt x="9744" y="8302"/>
                    <a:pt x="9257" y="8343"/>
                  </a:cubicBezTo>
                  <a:cubicBezTo>
                    <a:pt x="8810" y="8343"/>
                    <a:pt x="8445" y="7977"/>
                    <a:pt x="8445" y="7531"/>
                  </a:cubicBezTo>
                  <a:lnTo>
                    <a:pt x="8445" y="5460"/>
                  </a:lnTo>
                  <a:cubicBezTo>
                    <a:pt x="8363" y="4791"/>
                    <a:pt x="7998" y="4425"/>
                    <a:pt x="7328" y="4364"/>
                  </a:cubicBezTo>
                  <a:cubicBezTo>
                    <a:pt x="7085" y="4364"/>
                    <a:pt x="6882" y="4161"/>
                    <a:pt x="6882" y="3897"/>
                  </a:cubicBezTo>
                  <a:lnTo>
                    <a:pt x="6882" y="3289"/>
                  </a:lnTo>
                  <a:cubicBezTo>
                    <a:pt x="6882" y="3106"/>
                    <a:pt x="6740" y="2964"/>
                    <a:pt x="6557" y="2964"/>
                  </a:cubicBezTo>
                  <a:cubicBezTo>
                    <a:pt x="6374" y="2964"/>
                    <a:pt x="6232" y="3106"/>
                    <a:pt x="6232" y="3289"/>
                  </a:cubicBezTo>
                  <a:lnTo>
                    <a:pt x="6232" y="3897"/>
                  </a:lnTo>
                  <a:cubicBezTo>
                    <a:pt x="6232" y="4506"/>
                    <a:pt x="6740" y="4994"/>
                    <a:pt x="7328" y="4994"/>
                  </a:cubicBezTo>
                  <a:cubicBezTo>
                    <a:pt x="7612" y="5034"/>
                    <a:pt x="7775" y="5176"/>
                    <a:pt x="7795" y="5460"/>
                  </a:cubicBezTo>
                  <a:lnTo>
                    <a:pt x="7795" y="7531"/>
                  </a:lnTo>
                  <a:cubicBezTo>
                    <a:pt x="7795" y="8343"/>
                    <a:pt x="8445" y="8992"/>
                    <a:pt x="9257" y="8992"/>
                  </a:cubicBezTo>
                  <a:cubicBezTo>
                    <a:pt x="10048" y="8992"/>
                    <a:pt x="10698" y="8322"/>
                    <a:pt x="10698" y="7531"/>
                  </a:cubicBezTo>
                  <a:cubicBezTo>
                    <a:pt x="10718" y="7348"/>
                    <a:pt x="10820" y="7226"/>
                    <a:pt x="11022" y="7226"/>
                  </a:cubicBezTo>
                  <a:lnTo>
                    <a:pt x="12078" y="7226"/>
                  </a:lnTo>
                  <a:cubicBezTo>
                    <a:pt x="11672" y="9987"/>
                    <a:pt x="9277" y="12118"/>
                    <a:pt x="6395" y="12118"/>
                  </a:cubicBezTo>
                  <a:cubicBezTo>
                    <a:pt x="3817" y="12118"/>
                    <a:pt x="1645" y="10433"/>
                    <a:pt x="914" y="8099"/>
                  </a:cubicBezTo>
                  <a:lnTo>
                    <a:pt x="1665" y="8099"/>
                  </a:lnTo>
                  <a:cubicBezTo>
                    <a:pt x="2376" y="8099"/>
                    <a:pt x="2944" y="7531"/>
                    <a:pt x="2944" y="6820"/>
                  </a:cubicBezTo>
                  <a:lnTo>
                    <a:pt x="2944" y="6313"/>
                  </a:lnTo>
                  <a:cubicBezTo>
                    <a:pt x="2944" y="5948"/>
                    <a:pt x="3248" y="5643"/>
                    <a:pt x="3614" y="5643"/>
                  </a:cubicBezTo>
                  <a:cubicBezTo>
                    <a:pt x="4913" y="5521"/>
                    <a:pt x="4710" y="3492"/>
                    <a:pt x="3431" y="3492"/>
                  </a:cubicBezTo>
                  <a:lnTo>
                    <a:pt x="1422" y="3492"/>
                  </a:lnTo>
                  <a:cubicBezTo>
                    <a:pt x="2396" y="1827"/>
                    <a:pt x="4182" y="690"/>
                    <a:pt x="6232" y="630"/>
                  </a:cubicBezTo>
                  <a:close/>
                  <a:moveTo>
                    <a:pt x="6395" y="0"/>
                  </a:moveTo>
                  <a:cubicBezTo>
                    <a:pt x="2924" y="0"/>
                    <a:pt x="1" y="2659"/>
                    <a:pt x="1" y="6374"/>
                  </a:cubicBezTo>
                  <a:cubicBezTo>
                    <a:pt x="1" y="10068"/>
                    <a:pt x="2924" y="12767"/>
                    <a:pt x="6395" y="12767"/>
                  </a:cubicBezTo>
                  <a:cubicBezTo>
                    <a:pt x="9622" y="12767"/>
                    <a:pt x="12525" y="10169"/>
                    <a:pt x="12748" y="6922"/>
                  </a:cubicBezTo>
                  <a:cubicBezTo>
                    <a:pt x="12768" y="6739"/>
                    <a:pt x="12768" y="6556"/>
                    <a:pt x="12768" y="6374"/>
                  </a:cubicBezTo>
                  <a:cubicBezTo>
                    <a:pt x="12768" y="2862"/>
                    <a:pt x="9906" y="0"/>
                    <a:pt x="6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8" name="Google Shape;3348;p39"/>
          <p:cNvSpPr txBox="1"/>
          <p:nvPr>
            <p:ph idx="4294967295" type="subTitle"/>
          </p:nvPr>
        </p:nvSpPr>
        <p:spPr>
          <a:xfrm>
            <a:off x="1968750" y="4221125"/>
            <a:ext cx="5206500" cy="724200"/>
          </a:xfrm>
          <a:prstGeom prst="rect">
            <a:avLst/>
          </a:prstGeom>
          <a:solidFill>
            <a:schemeClr val="accent6"/>
          </a:solidFill>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latin typeface="Proxima Nova"/>
                <a:ea typeface="Proxima Nova"/>
                <a:cs typeface="Proxima Nova"/>
                <a:sym typeface="Proxima Nova"/>
              </a:rPr>
              <a:t>Aligned with Singapore’s goal of achieving </a:t>
            </a:r>
            <a:r>
              <a:rPr b="1" lang="en">
                <a:latin typeface="Proxima Nova"/>
                <a:ea typeface="Proxima Nova"/>
                <a:cs typeface="Proxima Nova"/>
                <a:sym typeface="Proxima Nova"/>
              </a:rPr>
              <a:t>30%</a:t>
            </a:r>
            <a:r>
              <a:rPr lang="en">
                <a:latin typeface="Proxima Nova"/>
                <a:ea typeface="Proxima Nova"/>
                <a:cs typeface="Proxima Nova"/>
                <a:sym typeface="Proxima Nova"/>
              </a:rPr>
              <a:t> domestic recycling rate by 2030</a:t>
            </a:r>
            <a:endParaRPr/>
          </a:p>
        </p:txBody>
      </p:sp>
      <p:grpSp>
        <p:nvGrpSpPr>
          <p:cNvPr id="3349" name="Google Shape;3349;p39"/>
          <p:cNvGrpSpPr/>
          <p:nvPr/>
        </p:nvGrpSpPr>
        <p:grpSpPr>
          <a:xfrm>
            <a:off x="3630930" y="3082040"/>
            <a:ext cx="424736" cy="398414"/>
            <a:chOff x="4123213" y="2747816"/>
            <a:chExt cx="384307" cy="370135"/>
          </a:xfrm>
        </p:grpSpPr>
        <p:sp>
          <p:nvSpPr>
            <p:cNvPr id="3350" name="Google Shape;3350;p39"/>
            <p:cNvSpPr/>
            <p:nvPr/>
          </p:nvSpPr>
          <p:spPr>
            <a:xfrm>
              <a:off x="4328686" y="2943335"/>
              <a:ext cx="91761" cy="91578"/>
            </a:xfrm>
            <a:custGeom>
              <a:rect b="b" l="l" r="r" t="t"/>
              <a:pathLst>
                <a:path extrusionOk="0" h="3496" w="3503">
                  <a:moveTo>
                    <a:pt x="645" y="0"/>
                  </a:moveTo>
                  <a:lnTo>
                    <a:pt x="0" y="641"/>
                  </a:lnTo>
                  <a:lnTo>
                    <a:pt x="2858" y="3495"/>
                  </a:lnTo>
                  <a:lnTo>
                    <a:pt x="3502" y="2855"/>
                  </a:lnTo>
                  <a:lnTo>
                    <a:pt x="645" y="0"/>
                  </a:lnTo>
                  <a:close/>
                </a:path>
              </a:pathLst>
            </a:custGeom>
            <a:solidFill>
              <a:srgbClr val="D6DE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9"/>
            <p:cNvSpPr/>
            <p:nvPr/>
          </p:nvSpPr>
          <p:spPr>
            <a:xfrm>
              <a:off x="4367455" y="2983073"/>
              <a:ext cx="134040" cy="129508"/>
            </a:xfrm>
            <a:custGeom>
              <a:rect b="b" l="l" r="r" t="t"/>
              <a:pathLst>
                <a:path extrusionOk="0" h="4944" w="5117">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solidFill>
              <a:srgbClr val="AABB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9"/>
            <p:cNvSpPr/>
            <p:nvPr/>
          </p:nvSpPr>
          <p:spPr>
            <a:xfrm>
              <a:off x="4367455" y="2991979"/>
              <a:ext cx="128853" cy="120654"/>
            </a:xfrm>
            <a:custGeom>
              <a:rect b="b" l="l" r="r" t="t"/>
              <a:pathLst>
                <a:path extrusionOk="0" h="4606" w="4919">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solidFill>
              <a:srgbClr val="99A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9"/>
            <p:cNvSpPr/>
            <p:nvPr/>
          </p:nvSpPr>
          <p:spPr>
            <a:xfrm>
              <a:off x="4126094" y="2753186"/>
              <a:ext cx="282225" cy="257130"/>
            </a:xfrm>
            <a:custGeom>
              <a:rect b="b" l="l" r="r" t="t"/>
              <a:pathLst>
                <a:path extrusionOk="0" h="9816" w="10774">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9"/>
            <p:cNvSpPr/>
            <p:nvPr/>
          </p:nvSpPr>
          <p:spPr>
            <a:xfrm>
              <a:off x="4159021" y="2783179"/>
              <a:ext cx="216371" cy="197144"/>
            </a:xfrm>
            <a:custGeom>
              <a:rect b="b" l="l" r="r" t="t"/>
              <a:pathLst>
                <a:path extrusionOk="0" h="7526" w="826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solidFill>
              <a:srgbClr val="BFCC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9"/>
            <p:cNvSpPr/>
            <p:nvPr/>
          </p:nvSpPr>
          <p:spPr>
            <a:xfrm>
              <a:off x="4157135" y="2803742"/>
              <a:ext cx="188002" cy="176580"/>
            </a:xfrm>
            <a:custGeom>
              <a:rect b="b" l="l" r="r" t="t"/>
              <a:pathLst>
                <a:path extrusionOk="0" h="6741" w="7177">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9"/>
            <p:cNvSpPr/>
            <p:nvPr/>
          </p:nvSpPr>
          <p:spPr>
            <a:xfrm>
              <a:off x="4367455" y="2983073"/>
              <a:ext cx="54250" cy="53281"/>
            </a:xfrm>
            <a:custGeom>
              <a:rect b="b" l="l" r="r" t="t"/>
              <a:pathLst>
                <a:path extrusionOk="0" h="2034" w="2071">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9"/>
            <p:cNvSpPr/>
            <p:nvPr/>
          </p:nvSpPr>
          <p:spPr>
            <a:xfrm>
              <a:off x="4367455" y="2991979"/>
              <a:ext cx="38454" cy="44374"/>
            </a:xfrm>
            <a:custGeom>
              <a:rect b="b" l="l" r="r" t="t"/>
              <a:pathLst>
                <a:path extrusionOk="0" h="1694" w="1468">
                  <a:moveTo>
                    <a:pt x="583" y="0"/>
                  </a:moveTo>
                  <a:lnTo>
                    <a:pt x="148" y="436"/>
                  </a:lnTo>
                  <a:cubicBezTo>
                    <a:pt x="11" y="576"/>
                    <a:pt x="1" y="799"/>
                    <a:pt x="131" y="946"/>
                  </a:cubicBezTo>
                  <a:lnTo>
                    <a:pt x="785" y="1693"/>
                  </a:lnTo>
                  <a:lnTo>
                    <a:pt x="1467" y="1011"/>
                  </a:lnTo>
                  <a:lnTo>
                    <a:pt x="583" y="0"/>
                  </a:lnTo>
                  <a:close/>
                </a:path>
              </a:pathLst>
            </a:custGeom>
            <a:solidFill>
              <a:srgbClr val="B9C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9"/>
            <p:cNvSpPr/>
            <p:nvPr/>
          </p:nvSpPr>
          <p:spPr>
            <a:xfrm>
              <a:off x="4212721" y="2810370"/>
              <a:ext cx="108788" cy="30255"/>
            </a:xfrm>
            <a:custGeom>
              <a:rect b="b" l="l" r="r" t="t"/>
              <a:pathLst>
                <a:path extrusionOk="0" h="1155" w="4153">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9"/>
            <p:cNvSpPr/>
            <p:nvPr/>
          </p:nvSpPr>
          <p:spPr>
            <a:xfrm>
              <a:off x="4123213" y="2747816"/>
              <a:ext cx="384307" cy="370135"/>
            </a:xfrm>
            <a:custGeom>
              <a:rect b="b" l="l" r="r" t="t"/>
              <a:pathLst>
                <a:path extrusionOk="0" h="14130" w="14671">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9"/>
            <p:cNvSpPr/>
            <p:nvPr/>
          </p:nvSpPr>
          <p:spPr>
            <a:xfrm>
              <a:off x="4273258" y="2778700"/>
              <a:ext cx="97995" cy="206102"/>
            </a:xfrm>
            <a:custGeom>
              <a:rect b="b" l="l" r="r" t="t"/>
              <a:pathLst>
                <a:path extrusionOk="0" h="7868" w="3741">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9"/>
            <p:cNvSpPr/>
            <p:nvPr/>
          </p:nvSpPr>
          <p:spPr>
            <a:xfrm>
              <a:off x="4153022" y="2778385"/>
              <a:ext cx="110098" cy="206626"/>
            </a:xfrm>
            <a:custGeom>
              <a:rect b="b" l="l" r="r" t="t"/>
              <a:pathLst>
                <a:path extrusionOk="0" h="7888" w="4203">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solidFill>
              <a:srgbClr val="4962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39"/>
          <p:cNvGrpSpPr/>
          <p:nvPr/>
        </p:nvGrpSpPr>
        <p:grpSpPr>
          <a:xfrm>
            <a:off x="5109166" y="1788369"/>
            <a:ext cx="363876" cy="364007"/>
            <a:chOff x="3508654" y="3811781"/>
            <a:chExt cx="363876" cy="364007"/>
          </a:xfrm>
        </p:grpSpPr>
        <p:sp>
          <p:nvSpPr>
            <p:cNvPr id="3363" name="Google Shape;3363;p39"/>
            <p:cNvSpPr/>
            <p:nvPr/>
          </p:nvSpPr>
          <p:spPr>
            <a:xfrm>
              <a:off x="3514047" y="3817069"/>
              <a:ext cx="133727" cy="64534"/>
            </a:xfrm>
            <a:custGeom>
              <a:rect b="b" l="l" r="r" t="t"/>
              <a:pathLst>
                <a:path extrusionOk="0" h="2465" w="5108">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9"/>
            <p:cNvSpPr/>
            <p:nvPr/>
          </p:nvSpPr>
          <p:spPr>
            <a:xfrm>
              <a:off x="3541222" y="3854664"/>
              <a:ext cx="58879" cy="27070"/>
            </a:xfrm>
            <a:custGeom>
              <a:rect b="b" l="l" r="r" t="t"/>
              <a:pathLst>
                <a:path extrusionOk="0" h="1034" w="2249">
                  <a:moveTo>
                    <a:pt x="1029" y="1"/>
                  </a:moveTo>
                  <a:cubicBezTo>
                    <a:pt x="1029" y="573"/>
                    <a:pt x="567" y="1034"/>
                    <a:pt x="1" y="1034"/>
                  </a:cubicBezTo>
                  <a:lnTo>
                    <a:pt x="2249" y="1034"/>
                  </a:lnTo>
                  <a:lnTo>
                    <a:pt x="2249" y="1"/>
                  </a:ln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9"/>
            <p:cNvSpPr/>
            <p:nvPr/>
          </p:nvSpPr>
          <p:spPr>
            <a:xfrm>
              <a:off x="3551668" y="3816939"/>
              <a:ext cx="240359" cy="353430"/>
            </a:xfrm>
            <a:custGeom>
              <a:rect b="b" l="l" r="r" t="t"/>
              <a:pathLst>
                <a:path extrusionOk="0" h="13500" w="9181">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9"/>
            <p:cNvSpPr/>
            <p:nvPr/>
          </p:nvSpPr>
          <p:spPr>
            <a:xfrm>
              <a:off x="3589262" y="4089996"/>
              <a:ext cx="202764" cy="80373"/>
            </a:xfrm>
            <a:custGeom>
              <a:rect b="b" l="l" r="r" t="t"/>
              <a:pathLst>
                <a:path extrusionOk="0" h="3070" w="7745">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9"/>
            <p:cNvSpPr/>
            <p:nvPr/>
          </p:nvSpPr>
          <p:spPr>
            <a:xfrm>
              <a:off x="3551668" y="3817069"/>
              <a:ext cx="233211" cy="15499"/>
            </a:xfrm>
            <a:custGeom>
              <a:rect b="b" l="l" r="r" t="t"/>
              <a:pathLst>
                <a:path extrusionOk="0" h="592" w="8908">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9"/>
            <p:cNvSpPr/>
            <p:nvPr/>
          </p:nvSpPr>
          <p:spPr>
            <a:xfrm>
              <a:off x="3626883" y="4105835"/>
              <a:ext cx="240359" cy="64665"/>
            </a:xfrm>
            <a:custGeom>
              <a:rect b="b" l="l" r="r" t="t"/>
              <a:pathLst>
                <a:path extrusionOk="0" h="2470" w="9181">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9"/>
            <p:cNvSpPr/>
            <p:nvPr/>
          </p:nvSpPr>
          <p:spPr>
            <a:xfrm>
              <a:off x="3626883" y="4155891"/>
              <a:ext cx="232452" cy="14608"/>
            </a:xfrm>
            <a:custGeom>
              <a:rect b="b" l="l" r="r" t="t"/>
              <a:pathLst>
                <a:path extrusionOk="0" h="558" w="8879">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9"/>
            <p:cNvSpPr/>
            <p:nvPr/>
          </p:nvSpPr>
          <p:spPr>
            <a:xfrm>
              <a:off x="3610389" y="4105835"/>
              <a:ext cx="54114" cy="27070"/>
            </a:xfrm>
            <a:custGeom>
              <a:rect b="b" l="l" r="r" t="t"/>
              <a:pathLst>
                <a:path extrusionOk="0" h="1034" w="2067">
                  <a:moveTo>
                    <a:pt x="1034" y="1"/>
                  </a:moveTo>
                  <a:cubicBezTo>
                    <a:pt x="467" y="1"/>
                    <a:pt x="1" y="462"/>
                    <a:pt x="1" y="1033"/>
                  </a:cubicBezTo>
                  <a:lnTo>
                    <a:pt x="2067" y="1033"/>
                  </a:lnTo>
                  <a:cubicBezTo>
                    <a:pt x="2067" y="462"/>
                    <a:pt x="1605" y="1"/>
                    <a:pt x="1034" y="1"/>
                  </a:cubicBez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9"/>
            <p:cNvSpPr/>
            <p:nvPr/>
          </p:nvSpPr>
          <p:spPr>
            <a:xfrm>
              <a:off x="3718303" y="3889379"/>
              <a:ext cx="147943" cy="148074"/>
            </a:xfrm>
            <a:custGeom>
              <a:rect b="b" l="l" r="r" t="t"/>
              <a:pathLst>
                <a:path extrusionOk="0" h="5656" w="5651">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9"/>
            <p:cNvSpPr/>
            <p:nvPr/>
          </p:nvSpPr>
          <p:spPr>
            <a:xfrm>
              <a:off x="3689767" y="3938178"/>
              <a:ext cx="127680" cy="127680"/>
            </a:xfrm>
            <a:custGeom>
              <a:rect b="b" l="l" r="r" t="t"/>
              <a:pathLst>
                <a:path extrusionOk="0" h="4877" w="4877">
                  <a:moveTo>
                    <a:pt x="4876" y="1"/>
                  </a:moveTo>
                  <a:lnTo>
                    <a:pt x="4876" y="1"/>
                  </a:lnTo>
                  <a:cubicBezTo>
                    <a:pt x="2863" y="1183"/>
                    <a:pt x="1187" y="2864"/>
                    <a:pt x="0" y="4877"/>
                  </a:cubicBezTo>
                  <a:cubicBezTo>
                    <a:pt x="2013" y="3690"/>
                    <a:pt x="3690" y="2014"/>
                    <a:pt x="4876" y="1"/>
                  </a:cubicBezTo>
                  <a:close/>
                </a:path>
              </a:pathLst>
            </a:custGeom>
            <a:solidFill>
              <a:srgbClr val="869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9"/>
            <p:cNvSpPr/>
            <p:nvPr/>
          </p:nvSpPr>
          <p:spPr>
            <a:xfrm>
              <a:off x="3508654" y="3811781"/>
              <a:ext cx="363876" cy="364007"/>
            </a:xfrm>
            <a:custGeom>
              <a:rect b="b" l="l" r="r" t="t"/>
              <a:pathLst>
                <a:path extrusionOk="0" h="13904" w="13899">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9"/>
            <p:cNvSpPr/>
            <p:nvPr/>
          </p:nvSpPr>
          <p:spPr>
            <a:xfrm>
              <a:off x="3612274" y="3916553"/>
              <a:ext cx="130952" cy="25185"/>
            </a:xfrm>
            <a:custGeom>
              <a:rect b="b" l="l" r="r" t="t"/>
              <a:pathLst>
                <a:path extrusionOk="0" h="962" w="5002">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9"/>
            <p:cNvSpPr/>
            <p:nvPr/>
          </p:nvSpPr>
          <p:spPr>
            <a:xfrm>
              <a:off x="3612274" y="3958572"/>
              <a:ext cx="101919" cy="25290"/>
            </a:xfrm>
            <a:custGeom>
              <a:rect b="b" l="l" r="r" t="t"/>
              <a:pathLst>
                <a:path extrusionOk="0" h="966" w="3893">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9"/>
            <p:cNvSpPr/>
            <p:nvPr/>
          </p:nvSpPr>
          <p:spPr>
            <a:xfrm>
              <a:off x="3612274" y="3874430"/>
              <a:ext cx="160143" cy="25290"/>
            </a:xfrm>
            <a:custGeom>
              <a:rect b="b" l="l" r="r" t="t"/>
              <a:pathLst>
                <a:path extrusionOk="0" h="966" w="6117">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39"/>
          <p:cNvGrpSpPr/>
          <p:nvPr/>
        </p:nvGrpSpPr>
        <p:grpSpPr>
          <a:xfrm>
            <a:off x="5069740" y="3100084"/>
            <a:ext cx="442730" cy="362331"/>
            <a:chOff x="3462865" y="2459296"/>
            <a:chExt cx="442730" cy="362331"/>
          </a:xfrm>
        </p:grpSpPr>
        <p:sp>
          <p:nvSpPr>
            <p:cNvPr id="3378" name="Google Shape;3378;p39"/>
            <p:cNvSpPr/>
            <p:nvPr/>
          </p:nvSpPr>
          <p:spPr>
            <a:xfrm>
              <a:off x="3770009" y="2778221"/>
              <a:ext cx="43040" cy="36888"/>
            </a:xfrm>
            <a:custGeom>
              <a:rect b="b" l="l" r="r" t="t"/>
              <a:pathLst>
                <a:path extrusionOk="0" h="1409" w="1644">
                  <a:moveTo>
                    <a:pt x="942" y="0"/>
                  </a:moveTo>
                  <a:cubicBezTo>
                    <a:pt x="312" y="0"/>
                    <a:pt x="0" y="759"/>
                    <a:pt x="442" y="1201"/>
                  </a:cubicBezTo>
                  <a:cubicBezTo>
                    <a:pt x="585" y="1344"/>
                    <a:pt x="761" y="1408"/>
                    <a:pt x="934" y="1408"/>
                  </a:cubicBezTo>
                  <a:cubicBezTo>
                    <a:pt x="1296" y="1408"/>
                    <a:pt x="1643" y="1129"/>
                    <a:pt x="1643" y="706"/>
                  </a:cubicBezTo>
                  <a:cubicBezTo>
                    <a:pt x="1643" y="317"/>
                    <a:pt x="1326" y="0"/>
                    <a:pt x="942" y="0"/>
                  </a:cubicBezTo>
                  <a:close/>
                </a:path>
              </a:pathLst>
            </a:custGeom>
            <a:solidFill>
              <a:srgbClr val="E0E6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9"/>
            <p:cNvSpPr/>
            <p:nvPr/>
          </p:nvSpPr>
          <p:spPr>
            <a:xfrm>
              <a:off x="3540724" y="2605040"/>
              <a:ext cx="287038" cy="158415"/>
            </a:xfrm>
            <a:custGeom>
              <a:rect b="b" l="l" r="r" t="t"/>
              <a:pathLst>
                <a:path extrusionOk="0" h="6051" w="10964">
                  <a:moveTo>
                    <a:pt x="0" y="0"/>
                  </a:moveTo>
                  <a:lnTo>
                    <a:pt x="0" y="4127"/>
                  </a:lnTo>
                  <a:cubicBezTo>
                    <a:pt x="1603" y="5409"/>
                    <a:pt x="3542" y="6051"/>
                    <a:pt x="5482" y="6051"/>
                  </a:cubicBezTo>
                  <a:cubicBezTo>
                    <a:pt x="7421" y="6051"/>
                    <a:pt x="9361" y="5409"/>
                    <a:pt x="10963" y="4127"/>
                  </a:cubicBezTo>
                  <a:lnTo>
                    <a:pt x="10963" y="0"/>
                  </a:ln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9"/>
            <p:cNvSpPr/>
            <p:nvPr/>
          </p:nvSpPr>
          <p:spPr>
            <a:xfrm>
              <a:off x="3540724" y="2605040"/>
              <a:ext cx="70450" cy="146529"/>
            </a:xfrm>
            <a:custGeom>
              <a:rect b="b" l="l" r="r" t="t"/>
              <a:pathLst>
                <a:path extrusionOk="0" h="5597" w="2691">
                  <a:moveTo>
                    <a:pt x="0" y="0"/>
                  </a:moveTo>
                  <a:lnTo>
                    <a:pt x="0" y="4127"/>
                  </a:lnTo>
                  <a:cubicBezTo>
                    <a:pt x="803" y="4771"/>
                    <a:pt x="1715" y="5270"/>
                    <a:pt x="2691" y="5597"/>
                  </a:cubicBezTo>
                  <a:lnTo>
                    <a:pt x="2691" y="0"/>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9"/>
            <p:cNvSpPr/>
            <p:nvPr/>
          </p:nvSpPr>
          <p:spPr>
            <a:xfrm>
              <a:off x="3764956" y="2619806"/>
              <a:ext cx="13247" cy="133021"/>
            </a:xfrm>
            <a:custGeom>
              <a:rect b="b" l="l" r="r" t="t"/>
              <a:pathLst>
                <a:path extrusionOk="0" h="5081" w="506">
                  <a:moveTo>
                    <a:pt x="253" y="1"/>
                  </a:moveTo>
                  <a:cubicBezTo>
                    <a:pt x="127" y="1"/>
                    <a:pt x="1" y="85"/>
                    <a:pt x="1" y="253"/>
                  </a:cubicBezTo>
                  <a:lnTo>
                    <a:pt x="1" y="4831"/>
                  </a:lnTo>
                  <a:cubicBezTo>
                    <a:pt x="1" y="4970"/>
                    <a:pt x="116" y="5081"/>
                    <a:pt x="251" y="5081"/>
                  </a:cubicBezTo>
                  <a:cubicBezTo>
                    <a:pt x="390" y="5081"/>
                    <a:pt x="505" y="4970"/>
                    <a:pt x="505" y="4831"/>
                  </a:cubicBezTo>
                  <a:lnTo>
                    <a:pt x="505" y="253"/>
                  </a:lnTo>
                  <a:cubicBezTo>
                    <a:pt x="505" y="85"/>
                    <a:pt x="379" y="1"/>
                    <a:pt x="253" y="1"/>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9"/>
            <p:cNvSpPr/>
            <p:nvPr/>
          </p:nvSpPr>
          <p:spPr>
            <a:xfrm>
              <a:off x="3469410" y="2465920"/>
              <a:ext cx="429666" cy="193837"/>
            </a:xfrm>
            <a:custGeom>
              <a:rect b="b" l="l" r="r" t="t"/>
              <a:pathLst>
                <a:path extrusionOk="0" h="7404" w="16412">
                  <a:moveTo>
                    <a:pt x="8206" y="1"/>
                  </a:moveTo>
                  <a:lnTo>
                    <a:pt x="0" y="3128"/>
                  </a:lnTo>
                  <a:lnTo>
                    <a:pt x="0" y="4272"/>
                  </a:lnTo>
                  <a:lnTo>
                    <a:pt x="8206" y="7404"/>
                  </a:lnTo>
                  <a:lnTo>
                    <a:pt x="16411" y="4272"/>
                  </a:lnTo>
                  <a:lnTo>
                    <a:pt x="16411" y="3128"/>
                  </a:lnTo>
                  <a:lnTo>
                    <a:pt x="8206" y="1"/>
                  </a:lnTo>
                  <a:close/>
                </a:path>
              </a:pathLst>
            </a:custGeom>
            <a:solidFill>
              <a:srgbClr val="92A3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9"/>
            <p:cNvSpPr/>
            <p:nvPr/>
          </p:nvSpPr>
          <p:spPr>
            <a:xfrm>
              <a:off x="3469410" y="2547811"/>
              <a:ext cx="214833" cy="111946"/>
            </a:xfrm>
            <a:custGeom>
              <a:rect b="b" l="l" r="r" t="t"/>
              <a:pathLst>
                <a:path extrusionOk="0" h="4276" w="8206">
                  <a:moveTo>
                    <a:pt x="0" y="0"/>
                  </a:moveTo>
                  <a:lnTo>
                    <a:pt x="0" y="1144"/>
                  </a:lnTo>
                  <a:lnTo>
                    <a:pt x="8206" y="4276"/>
                  </a:lnTo>
                  <a:lnTo>
                    <a:pt x="8206" y="3128"/>
                  </a:lnTo>
                  <a:lnTo>
                    <a:pt x="0" y="0"/>
                  </a:ln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9"/>
            <p:cNvSpPr/>
            <p:nvPr/>
          </p:nvSpPr>
          <p:spPr>
            <a:xfrm>
              <a:off x="3462865" y="2459296"/>
              <a:ext cx="442730" cy="362331"/>
            </a:xfrm>
            <a:custGeom>
              <a:rect b="b" l="l" r="r" t="t"/>
              <a:pathLst>
                <a:path extrusionOk="0" h="13840" w="16911">
                  <a:moveTo>
                    <a:pt x="16406" y="3746"/>
                  </a:moveTo>
                  <a:lnTo>
                    <a:pt x="16406" y="4352"/>
                  </a:lnTo>
                  <a:lnTo>
                    <a:pt x="12924" y="5682"/>
                  </a:lnTo>
                  <a:lnTo>
                    <a:pt x="12924" y="5072"/>
                  </a:lnTo>
                  <a:lnTo>
                    <a:pt x="16406" y="3746"/>
                  </a:lnTo>
                  <a:close/>
                  <a:moveTo>
                    <a:pt x="12419" y="5265"/>
                  </a:moveTo>
                  <a:lnTo>
                    <a:pt x="12419" y="5875"/>
                  </a:lnTo>
                  <a:lnTo>
                    <a:pt x="8706" y="7287"/>
                  </a:lnTo>
                  <a:lnTo>
                    <a:pt x="8706" y="6682"/>
                  </a:lnTo>
                  <a:lnTo>
                    <a:pt x="12419" y="5265"/>
                  </a:lnTo>
                  <a:close/>
                  <a:moveTo>
                    <a:pt x="505" y="3746"/>
                  </a:moveTo>
                  <a:lnTo>
                    <a:pt x="8206" y="6682"/>
                  </a:lnTo>
                  <a:lnTo>
                    <a:pt x="8206" y="7292"/>
                  </a:lnTo>
                  <a:lnTo>
                    <a:pt x="505" y="4352"/>
                  </a:lnTo>
                  <a:lnTo>
                    <a:pt x="505" y="3746"/>
                  </a:lnTo>
                  <a:close/>
                  <a:moveTo>
                    <a:pt x="13687" y="5927"/>
                  </a:moveTo>
                  <a:lnTo>
                    <a:pt x="13687" y="9569"/>
                  </a:lnTo>
                  <a:cubicBezTo>
                    <a:pt x="13442" y="9761"/>
                    <a:pt x="13188" y="9934"/>
                    <a:pt x="12924" y="10097"/>
                  </a:cubicBezTo>
                  <a:lnTo>
                    <a:pt x="12924" y="6221"/>
                  </a:lnTo>
                  <a:lnTo>
                    <a:pt x="13687" y="5927"/>
                  </a:lnTo>
                  <a:close/>
                  <a:moveTo>
                    <a:pt x="12674" y="12437"/>
                  </a:moveTo>
                  <a:cubicBezTo>
                    <a:pt x="12919" y="12437"/>
                    <a:pt x="13125" y="12639"/>
                    <a:pt x="13125" y="12888"/>
                  </a:cubicBezTo>
                  <a:cubicBezTo>
                    <a:pt x="13125" y="13158"/>
                    <a:pt x="12901" y="13338"/>
                    <a:pt x="12668" y="13338"/>
                  </a:cubicBezTo>
                  <a:cubicBezTo>
                    <a:pt x="12557" y="13338"/>
                    <a:pt x="12443" y="13297"/>
                    <a:pt x="12352" y="13206"/>
                  </a:cubicBezTo>
                  <a:cubicBezTo>
                    <a:pt x="12068" y="12922"/>
                    <a:pt x="12270" y="12437"/>
                    <a:pt x="12674" y="12437"/>
                  </a:cubicBezTo>
                  <a:close/>
                  <a:moveTo>
                    <a:pt x="8456" y="0"/>
                  </a:moveTo>
                  <a:cubicBezTo>
                    <a:pt x="8425" y="0"/>
                    <a:pt x="8393" y="7"/>
                    <a:pt x="8364" y="19"/>
                  </a:cubicBezTo>
                  <a:lnTo>
                    <a:pt x="159" y="3146"/>
                  </a:lnTo>
                  <a:cubicBezTo>
                    <a:pt x="63" y="3184"/>
                    <a:pt x="1" y="3276"/>
                    <a:pt x="1" y="3381"/>
                  </a:cubicBezTo>
                  <a:lnTo>
                    <a:pt x="1" y="4529"/>
                  </a:lnTo>
                  <a:cubicBezTo>
                    <a:pt x="1" y="4630"/>
                    <a:pt x="63" y="4726"/>
                    <a:pt x="159" y="4760"/>
                  </a:cubicBezTo>
                  <a:lnTo>
                    <a:pt x="2725" y="5740"/>
                  </a:lnTo>
                  <a:lnTo>
                    <a:pt x="2725" y="6610"/>
                  </a:lnTo>
                  <a:cubicBezTo>
                    <a:pt x="2725" y="6775"/>
                    <a:pt x="2849" y="6858"/>
                    <a:pt x="2974" y="6858"/>
                  </a:cubicBezTo>
                  <a:cubicBezTo>
                    <a:pt x="3099" y="6858"/>
                    <a:pt x="3224" y="6775"/>
                    <a:pt x="3224" y="6610"/>
                  </a:cubicBezTo>
                  <a:lnTo>
                    <a:pt x="3224" y="5932"/>
                  </a:lnTo>
                  <a:lnTo>
                    <a:pt x="8364" y="7892"/>
                  </a:lnTo>
                  <a:cubicBezTo>
                    <a:pt x="8393" y="7904"/>
                    <a:pt x="8423" y="7910"/>
                    <a:pt x="8454" y="7910"/>
                  </a:cubicBezTo>
                  <a:cubicBezTo>
                    <a:pt x="8485" y="7910"/>
                    <a:pt x="8516" y="7904"/>
                    <a:pt x="8547" y="7892"/>
                  </a:cubicBezTo>
                  <a:lnTo>
                    <a:pt x="12419" y="6413"/>
                  </a:lnTo>
                  <a:lnTo>
                    <a:pt x="12419" y="10390"/>
                  </a:lnTo>
                  <a:cubicBezTo>
                    <a:pt x="11171" y="11047"/>
                    <a:pt x="9810" y="11370"/>
                    <a:pt x="8455" y="11370"/>
                  </a:cubicBezTo>
                  <a:cubicBezTo>
                    <a:pt x="6598" y="11370"/>
                    <a:pt x="4752" y="10763"/>
                    <a:pt x="3224" y="9574"/>
                  </a:cubicBezTo>
                  <a:lnTo>
                    <a:pt x="3224" y="7614"/>
                  </a:lnTo>
                  <a:cubicBezTo>
                    <a:pt x="3224" y="7446"/>
                    <a:pt x="3099" y="7361"/>
                    <a:pt x="2974" y="7361"/>
                  </a:cubicBezTo>
                  <a:cubicBezTo>
                    <a:pt x="2849" y="7361"/>
                    <a:pt x="2725" y="7446"/>
                    <a:pt x="2725" y="7614"/>
                  </a:cubicBezTo>
                  <a:lnTo>
                    <a:pt x="2725" y="9694"/>
                  </a:lnTo>
                  <a:cubicBezTo>
                    <a:pt x="2725" y="9771"/>
                    <a:pt x="2758" y="9843"/>
                    <a:pt x="2821" y="9891"/>
                  </a:cubicBezTo>
                  <a:cubicBezTo>
                    <a:pt x="4451" y="11199"/>
                    <a:pt x="6445" y="11872"/>
                    <a:pt x="8455" y="11872"/>
                  </a:cubicBezTo>
                  <a:cubicBezTo>
                    <a:pt x="9804" y="11872"/>
                    <a:pt x="11160" y="11570"/>
                    <a:pt x="12419" y="10952"/>
                  </a:cubicBezTo>
                  <a:lnTo>
                    <a:pt x="12419" y="11966"/>
                  </a:lnTo>
                  <a:cubicBezTo>
                    <a:pt x="11958" y="12091"/>
                    <a:pt x="11660" y="12543"/>
                    <a:pt x="11727" y="13013"/>
                  </a:cubicBezTo>
                  <a:cubicBezTo>
                    <a:pt x="11790" y="13489"/>
                    <a:pt x="12193" y="13840"/>
                    <a:pt x="12669" y="13840"/>
                  </a:cubicBezTo>
                  <a:cubicBezTo>
                    <a:pt x="13149" y="13840"/>
                    <a:pt x="13553" y="13489"/>
                    <a:pt x="13615" y="13013"/>
                  </a:cubicBezTo>
                  <a:cubicBezTo>
                    <a:pt x="13678" y="12543"/>
                    <a:pt x="13385" y="12091"/>
                    <a:pt x="12924" y="11966"/>
                  </a:cubicBezTo>
                  <a:lnTo>
                    <a:pt x="12924" y="10683"/>
                  </a:lnTo>
                  <a:cubicBezTo>
                    <a:pt x="13332" y="10453"/>
                    <a:pt x="13726" y="10184"/>
                    <a:pt x="14096" y="9891"/>
                  </a:cubicBezTo>
                  <a:cubicBezTo>
                    <a:pt x="14153" y="9843"/>
                    <a:pt x="14187" y="9771"/>
                    <a:pt x="14187" y="9694"/>
                  </a:cubicBezTo>
                  <a:lnTo>
                    <a:pt x="14187" y="5740"/>
                  </a:lnTo>
                  <a:lnTo>
                    <a:pt x="16748" y="4760"/>
                  </a:lnTo>
                  <a:cubicBezTo>
                    <a:pt x="16848" y="4726"/>
                    <a:pt x="16911" y="4630"/>
                    <a:pt x="16911" y="4525"/>
                  </a:cubicBezTo>
                  <a:lnTo>
                    <a:pt x="16911" y="3381"/>
                  </a:lnTo>
                  <a:cubicBezTo>
                    <a:pt x="16911" y="3276"/>
                    <a:pt x="16848" y="3184"/>
                    <a:pt x="16752" y="3146"/>
                  </a:cubicBezTo>
                  <a:lnTo>
                    <a:pt x="11401" y="1104"/>
                  </a:lnTo>
                  <a:cubicBezTo>
                    <a:pt x="11366" y="1091"/>
                    <a:pt x="11333" y="1085"/>
                    <a:pt x="11302" y="1085"/>
                  </a:cubicBezTo>
                  <a:cubicBezTo>
                    <a:pt x="11055" y="1085"/>
                    <a:pt x="10945" y="1468"/>
                    <a:pt x="11223" y="1575"/>
                  </a:cubicBezTo>
                  <a:lnTo>
                    <a:pt x="15955" y="3377"/>
                  </a:lnTo>
                  <a:lnTo>
                    <a:pt x="12683" y="4630"/>
                  </a:lnTo>
                  <a:lnTo>
                    <a:pt x="8561" y="2762"/>
                  </a:lnTo>
                  <a:cubicBezTo>
                    <a:pt x="8523" y="2745"/>
                    <a:pt x="8486" y="2737"/>
                    <a:pt x="8451" y="2737"/>
                  </a:cubicBezTo>
                  <a:cubicBezTo>
                    <a:pt x="8210" y="2737"/>
                    <a:pt x="8086" y="3101"/>
                    <a:pt x="8355" y="3223"/>
                  </a:cubicBezTo>
                  <a:lnTo>
                    <a:pt x="12016" y="4880"/>
                  </a:lnTo>
                  <a:lnTo>
                    <a:pt x="8456" y="6240"/>
                  </a:lnTo>
                  <a:lnTo>
                    <a:pt x="957" y="3381"/>
                  </a:lnTo>
                  <a:lnTo>
                    <a:pt x="8456" y="523"/>
                  </a:lnTo>
                  <a:lnTo>
                    <a:pt x="10301" y="1224"/>
                  </a:lnTo>
                  <a:cubicBezTo>
                    <a:pt x="10336" y="1238"/>
                    <a:pt x="10370" y="1244"/>
                    <a:pt x="10401" y="1244"/>
                  </a:cubicBezTo>
                  <a:cubicBezTo>
                    <a:pt x="10651" y="1244"/>
                    <a:pt x="10761" y="860"/>
                    <a:pt x="10483" y="754"/>
                  </a:cubicBezTo>
                  <a:lnTo>
                    <a:pt x="8547" y="19"/>
                  </a:lnTo>
                  <a:cubicBezTo>
                    <a:pt x="8518" y="7"/>
                    <a:pt x="8487" y="0"/>
                    <a:pt x="845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66"/>
          <p:cNvSpPr txBox="1"/>
          <p:nvPr>
            <p:ph idx="4294967295" type="subTitle"/>
          </p:nvPr>
        </p:nvSpPr>
        <p:spPr>
          <a:xfrm>
            <a:off x="809275" y="1345800"/>
            <a:ext cx="7620300" cy="3140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Expandable</a:t>
            </a:r>
            <a:endParaRPr/>
          </a:p>
          <a:p>
            <a:pPr indent="-317500" lvl="1" marL="914400" rtl="0" algn="l">
              <a:spcBef>
                <a:spcPts val="0"/>
              </a:spcBef>
              <a:spcAft>
                <a:spcPts val="0"/>
              </a:spcAft>
              <a:buSzPts val="1400"/>
              <a:buChar char="○"/>
            </a:pPr>
            <a:r>
              <a:rPr lang="en"/>
              <a:t>Large map</a:t>
            </a:r>
            <a:endParaRPr/>
          </a:p>
          <a:p>
            <a:pPr indent="-317500" lvl="1" marL="914400" rtl="0" algn="l">
              <a:spcBef>
                <a:spcPts val="0"/>
              </a:spcBef>
              <a:spcAft>
                <a:spcPts val="0"/>
              </a:spcAft>
              <a:buSzPts val="1400"/>
              <a:buChar char="○"/>
            </a:pPr>
            <a:r>
              <a:rPr lang="en"/>
              <a:t>Metaverse is the future</a:t>
            </a:r>
            <a:br>
              <a:rPr lang="en"/>
            </a:br>
            <a:endParaRPr/>
          </a:p>
          <a:p>
            <a:pPr indent="-342900" lvl="0" marL="457200" rtl="0" algn="l">
              <a:spcBef>
                <a:spcPts val="0"/>
              </a:spcBef>
              <a:spcAft>
                <a:spcPts val="0"/>
              </a:spcAft>
              <a:buSzPts val="1800"/>
              <a:buChar char="●"/>
            </a:pPr>
            <a:r>
              <a:rPr lang="en"/>
              <a:t>Multiplayer/Coop</a:t>
            </a:r>
            <a:br>
              <a:rPr lang="en"/>
            </a:br>
            <a:endParaRPr/>
          </a:p>
          <a:p>
            <a:pPr indent="-342900" lvl="0" marL="457200" rtl="0" algn="l">
              <a:spcBef>
                <a:spcPts val="0"/>
              </a:spcBef>
              <a:spcAft>
                <a:spcPts val="0"/>
              </a:spcAft>
              <a:buSzPts val="1800"/>
              <a:buChar char="●"/>
            </a:pPr>
            <a:r>
              <a:rPr lang="en"/>
              <a:t>Public transport</a:t>
            </a:r>
            <a:endParaRPr/>
          </a:p>
          <a:p>
            <a:pPr indent="-317500" lvl="1" marL="914400" rtl="0" algn="l">
              <a:spcBef>
                <a:spcPts val="0"/>
              </a:spcBef>
              <a:spcAft>
                <a:spcPts val="0"/>
              </a:spcAft>
              <a:buSzPts val="1400"/>
              <a:buChar char="○"/>
            </a:pPr>
            <a:r>
              <a:rPr lang="en"/>
              <a:t>Transition between different maps as we expand the game</a:t>
            </a:r>
            <a:endParaRPr/>
          </a:p>
        </p:txBody>
      </p:sp>
      <p:sp>
        <p:nvSpPr>
          <p:cNvPr id="3747" name="Google Shape;3747;p66"/>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Plans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67">
            <a:hlinkClick r:id="rId3"/>
          </p:cNvPr>
          <p:cNvSpPr txBox="1"/>
          <p:nvPr>
            <p:ph type="title"/>
          </p:nvPr>
        </p:nvSpPr>
        <p:spPr>
          <a:xfrm>
            <a:off x="2619300" y="926850"/>
            <a:ext cx="3905400" cy="241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a:t>
            </a:r>
            <a:r>
              <a:rPr lang="en"/>
              <a:t> Demo</a:t>
            </a:r>
            <a:endParaRPr/>
          </a:p>
        </p:txBody>
      </p:sp>
      <p:sp>
        <p:nvSpPr>
          <p:cNvPr id="3753" name="Google Shape;3753;p67"/>
          <p:cNvSpPr/>
          <p:nvPr/>
        </p:nvSpPr>
        <p:spPr>
          <a:xfrm>
            <a:off x="707928" y="-3278556"/>
            <a:ext cx="53119" cy="14008"/>
          </a:xfrm>
          <a:custGeom>
            <a:rect b="b" l="l" r="r" t="t"/>
            <a:pathLst>
              <a:path extrusionOk="0" h="433" w="1642">
                <a:moveTo>
                  <a:pt x="808" y="1"/>
                </a:moveTo>
                <a:cubicBezTo>
                  <a:pt x="355" y="1"/>
                  <a:pt x="0" y="159"/>
                  <a:pt x="0" y="159"/>
                </a:cubicBezTo>
                <a:cubicBezTo>
                  <a:pt x="436" y="366"/>
                  <a:pt x="771" y="433"/>
                  <a:pt x="1020" y="433"/>
                </a:cubicBezTo>
                <a:cubicBezTo>
                  <a:pt x="1467" y="433"/>
                  <a:pt x="1642" y="220"/>
                  <a:pt x="1642" y="220"/>
                </a:cubicBezTo>
                <a:cubicBezTo>
                  <a:pt x="1364" y="53"/>
                  <a:pt x="1070"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7" name="Shape 3757"/>
        <p:cNvGrpSpPr/>
        <p:nvPr/>
      </p:nvGrpSpPr>
      <p:grpSpPr>
        <a:xfrm>
          <a:off x="0" y="0"/>
          <a:ext cx="0" cy="0"/>
          <a:chOff x="0" y="0"/>
          <a:chExt cx="0" cy="0"/>
        </a:xfrm>
      </p:grpSpPr>
      <p:sp>
        <p:nvSpPr>
          <p:cNvPr id="3758" name="Google Shape;3758;p68"/>
          <p:cNvSpPr txBox="1"/>
          <p:nvPr>
            <p:ph type="title"/>
          </p:nvPr>
        </p:nvSpPr>
        <p:spPr>
          <a:xfrm>
            <a:off x="2295150" y="203150"/>
            <a:ext cx="45537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Credits</a:t>
            </a:r>
            <a:endParaRPr/>
          </a:p>
        </p:txBody>
      </p:sp>
      <p:sp>
        <p:nvSpPr>
          <p:cNvPr id="3759" name="Google Shape;3759;p68"/>
          <p:cNvSpPr txBox="1"/>
          <p:nvPr>
            <p:ph idx="1" type="subTitle"/>
          </p:nvPr>
        </p:nvSpPr>
        <p:spPr>
          <a:xfrm>
            <a:off x="2295150" y="914625"/>
            <a:ext cx="5004900" cy="337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CITY Package by 255 pixel studios </a:t>
            </a:r>
            <a:r>
              <a:rPr b="1" lang="en">
                <a:latin typeface="Dosis"/>
                <a:ea typeface="Dosis"/>
                <a:cs typeface="Dosis"/>
                <a:sym typeface="Dosis"/>
              </a:rPr>
              <a:t>(City)</a:t>
            </a:r>
            <a:br>
              <a:rPr lang="en"/>
            </a:br>
            <a:endParaRPr/>
          </a:p>
          <a:p>
            <a:pPr indent="-317500" lvl="0" marL="457200" rtl="0" algn="l">
              <a:spcBef>
                <a:spcPts val="0"/>
              </a:spcBef>
              <a:spcAft>
                <a:spcPts val="0"/>
              </a:spcAft>
              <a:buSzPts val="1400"/>
              <a:buChar char="●"/>
            </a:pPr>
            <a:r>
              <a:rPr lang="en"/>
              <a:t>RainMaker by Digital Ruby </a:t>
            </a:r>
            <a:r>
              <a:rPr b="1" lang="en">
                <a:latin typeface="Dosis"/>
                <a:ea typeface="Dosis"/>
                <a:cs typeface="Dosis"/>
                <a:sym typeface="Dosis"/>
              </a:rPr>
              <a:t>(Rain)</a:t>
            </a:r>
            <a:br>
              <a:rPr lang="en"/>
            </a:br>
            <a:endParaRPr/>
          </a:p>
          <a:p>
            <a:pPr indent="-317500" lvl="0" marL="457200" rtl="0" algn="l">
              <a:spcBef>
                <a:spcPts val="0"/>
              </a:spcBef>
              <a:spcAft>
                <a:spcPts val="0"/>
              </a:spcAft>
              <a:buSzPts val="1400"/>
              <a:buChar char="●"/>
            </a:pPr>
            <a:r>
              <a:rPr lang="en"/>
              <a:t>War FX by Jean Moreno </a:t>
            </a:r>
            <a:r>
              <a:rPr b="1" lang="en">
                <a:latin typeface="Dosis"/>
                <a:ea typeface="Dosis"/>
                <a:cs typeface="Dosis"/>
                <a:sym typeface="Dosis"/>
              </a:rPr>
              <a:t>(Smoke)</a:t>
            </a:r>
            <a:br>
              <a:rPr lang="en"/>
            </a:br>
            <a:endParaRPr/>
          </a:p>
          <a:p>
            <a:pPr indent="-317500" lvl="0" marL="457200" rtl="0" algn="l">
              <a:spcBef>
                <a:spcPts val="0"/>
              </a:spcBef>
              <a:spcAft>
                <a:spcPts val="0"/>
              </a:spcAft>
              <a:buSzPts val="1400"/>
              <a:buChar char="●"/>
            </a:pPr>
            <a:r>
              <a:rPr lang="en"/>
              <a:t>Recycle Bin by Mariam Sarishbili </a:t>
            </a:r>
            <a:r>
              <a:rPr b="1" lang="en">
                <a:latin typeface="Dosis"/>
                <a:ea typeface="Dosis"/>
                <a:cs typeface="Dosis"/>
                <a:sym typeface="Dosis"/>
              </a:rPr>
              <a:t>(Recycle Bins)</a:t>
            </a:r>
            <a:br>
              <a:rPr lang="en"/>
            </a:br>
            <a:endParaRPr/>
          </a:p>
          <a:p>
            <a:pPr indent="-317500" lvl="0" marL="457200" rtl="0" algn="l">
              <a:spcBef>
                <a:spcPts val="0"/>
              </a:spcBef>
              <a:spcAft>
                <a:spcPts val="0"/>
              </a:spcAft>
              <a:buSzPts val="1400"/>
              <a:buChar char="●"/>
            </a:pPr>
            <a:r>
              <a:rPr lang="en"/>
              <a:t>Trash Low Poly Cartoon Pack by BlankfaceStanislav </a:t>
            </a:r>
            <a:r>
              <a:rPr b="1" lang="en">
                <a:latin typeface="Dosis"/>
                <a:ea typeface="Dosis"/>
                <a:cs typeface="Dosis"/>
                <a:sym typeface="Dosis"/>
              </a:rPr>
              <a:t>(Trash)</a:t>
            </a:r>
            <a:br>
              <a:rPr lang="en"/>
            </a:br>
            <a:endParaRPr/>
          </a:p>
          <a:p>
            <a:pPr indent="-317500" lvl="0" marL="457200" rtl="0" algn="l">
              <a:spcBef>
                <a:spcPts val="0"/>
              </a:spcBef>
              <a:spcAft>
                <a:spcPts val="0"/>
              </a:spcAft>
              <a:buSzPts val="1400"/>
              <a:buChar char="●"/>
            </a:pPr>
            <a:r>
              <a:rPr lang="en"/>
              <a:t>Lowpoly Flowers by chlyang </a:t>
            </a:r>
            <a:r>
              <a:rPr b="1" lang="en">
                <a:latin typeface="Dosis"/>
                <a:ea typeface="Dosis"/>
                <a:cs typeface="Dosis"/>
                <a:sym typeface="Dosis"/>
              </a:rPr>
              <a:t>(Flowers)</a:t>
            </a:r>
            <a:endParaRPr b="1">
              <a:latin typeface="Dosis"/>
              <a:ea typeface="Dosis"/>
              <a:cs typeface="Dosis"/>
              <a:sym typeface="Dosi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3" name="Shape 3763"/>
        <p:cNvGrpSpPr/>
        <p:nvPr/>
      </p:nvGrpSpPr>
      <p:grpSpPr>
        <a:xfrm>
          <a:off x="0" y="0"/>
          <a:ext cx="0" cy="0"/>
          <a:chOff x="0" y="0"/>
          <a:chExt cx="0" cy="0"/>
        </a:xfrm>
      </p:grpSpPr>
      <p:sp>
        <p:nvSpPr>
          <p:cNvPr id="3764" name="Google Shape;3764;p69"/>
          <p:cNvSpPr txBox="1"/>
          <p:nvPr>
            <p:ph type="title"/>
          </p:nvPr>
        </p:nvSpPr>
        <p:spPr>
          <a:xfrm>
            <a:off x="2295200" y="971550"/>
            <a:ext cx="45537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765" name="Google Shape;3765;p69"/>
          <p:cNvSpPr txBox="1"/>
          <p:nvPr>
            <p:ph idx="1" type="subTitle"/>
          </p:nvPr>
        </p:nvSpPr>
        <p:spPr>
          <a:xfrm>
            <a:off x="2295150" y="1695450"/>
            <a:ext cx="4553700" cy="180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Andres, G. (2021, April 23). Less waste generated in Singapore in 2020, recycling rates drop due to impact of covid-19. CNA. Retrieved February 22, 2022, from https://www.channelnewsasia.com/singapore/less-waste-generated-singapore-recycling-rates-drop-239601</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70"/>
          <p:cNvSpPr txBox="1"/>
          <p:nvPr>
            <p:ph type="title"/>
          </p:nvPr>
        </p:nvSpPr>
        <p:spPr>
          <a:xfrm>
            <a:off x="714300" y="1846100"/>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Thank you!</a:t>
            </a:r>
            <a:endParaRPr sz="7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40"/>
          <p:cNvSpPr txBox="1"/>
          <p:nvPr>
            <p:ph type="title"/>
          </p:nvPr>
        </p:nvSpPr>
        <p:spPr>
          <a:xfrm>
            <a:off x="714300" y="2800275"/>
            <a:ext cx="3114900" cy="5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—Author: Raph Koster</a:t>
            </a:r>
            <a:endParaRPr/>
          </a:p>
        </p:txBody>
      </p:sp>
      <p:sp>
        <p:nvSpPr>
          <p:cNvPr id="3390" name="Google Shape;3390;p40"/>
          <p:cNvSpPr txBox="1"/>
          <p:nvPr>
            <p:ph idx="1" type="subTitle"/>
          </p:nvPr>
        </p:nvSpPr>
        <p:spPr>
          <a:xfrm>
            <a:off x="714300" y="954975"/>
            <a:ext cx="3857700" cy="18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what games are, in the end. Teachers. Fun is just another word for learning”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41"/>
          <p:cNvSpPr txBox="1"/>
          <p:nvPr>
            <p:ph type="title"/>
          </p:nvPr>
        </p:nvSpPr>
        <p:spPr>
          <a:xfrm>
            <a:off x="2773800" y="980100"/>
            <a:ext cx="3596400" cy="84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Theme</a:t>
            </a:r>
            <a:endParaRPr/>
          </a:p>
        </p:txBody>
      </p:sp>
      <p:sp>
        <p:nvSpPr>
          <p:cNvPr id="3396" name="Google Shape;3396;p41"/>
          <p:cNvSpPr txBox="1"/>
          <p:nvPr>
            <p:ph idx="1" type="subTitle"/>
          </p:nvPr>
        </p:nvSpPr>
        <p:spPr>
          <a:xfrm>
            <a:off x="1888650" y="1828800"/>
            <a:ext cx="5366700" cy="1371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3700">
                <a:highlight>
                  <a:schemeClr val="lt1"/>
                </a:highlight>
                <a:latin typeface="Proxima Nova"/>
                <a:ea typeface="Proxima Nova"/>
                <a:cs typeface="Proxima Nova"/>
                <a:sym typeface="Proxima Nova"/>
              </a:rPr>
              <a:t>RECYCLING TO COMBAT CLIMATE CHANGE!</a:t>
            </a:r>
            <a:endParaRPr sz="2600">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42"/>
          <p:cNvSpPr/>
          <p:nvPr/>
        </p:nvSpPr>
        <p:spPr>
          <a:xfrm>
            <a:off x="1464900" y="159222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4117650" y="159222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6770400" y="1592225"/>
            <a:ext cx="908700" cy="90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Theme - Recycling</a:t>
            </a:r>
            <a:endParaRPr/>
          </a:p>
        </p:txBody>
      </p:sp>
      <p:sp>
        <p:nvSpPr>
          <p:cNvPr id="3405" name="Google Shape;3405;p42"/>
          <p:cNvSpPr txBox="1"/>
          <p:nvPr>
            <p:ph idx="1" type="subTitle"/>
          </p:nvPr>
        </p:nvSpPr>
        <p:spPr>
          <a:xfrm>
            <a:off x="903438" y="2500924"/>
            <a:ext cx="2031600" cy="7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According to 2020's national recycling data from NEA, the domestic recycling rate stands at </a:t>
            </a:r>
            <a:r>
              <a:rPr b="1" lang="en">
                <a:latin typeface="Dosis"/>
                <a:ea typeface="Dosis"/>
                <a:cs typeface="Dosis"/>
                <a:sym typeface="Dosis"/>
              </a:rPr>
              <a:t>13 per cent</a:t>
            </a:r>
            <a:r>
              <a:rPr lang="en"/>
              <a:t> - a 10-year low (NEA, 2021)</a:t>
            </a:r>
            <a:endParaRPr/>
          </a:p>
        </p:txBody>
      </p:sp>
      <p:sp>
        <p:nvSpPr>
          <p:cNvPr id="3406" name="Google Shape;3406;p42"/>
          <p:cNvSpPr txBox="1"/>
          <p:nvPr>
            <p:ph idx="4" type="subTitle"/>
          </p:nvPr>
        </p:nvSpPr>
        <p:spPr>
          <a:xfrm>
            <a:off x="3556198" y="2615099"/>
            <a:ext cx="2031600" cy="7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3 in 5</a:t>
            </a:r>
            <a:r>
              <a:rPr lang="en"/>
              <a:t> Singaporean households recycle (NEA, 2021)</a:t>
            </a:r>
            <a:endParaRPr/>
          </a:p>
        </p:txBody>
      </p:sp>
      <p:sp>
        <p:nvSpPr>
          <p:cNvPr id="3407" name="Google Shape;3407;p42"/>
          <p:cNvSpPr txBox="1"/>
          <p:nvPr>
            <p:ph idx="6" type="subTitle"/>
          </p:nvPr>
        </p:nvSpPr>
        <p:spPr>
          <a:xfrm>
            <a:off x="6208952" y="2615099"/>
            <a:ext cx="2031600" cy="7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40% of all items</a:t>
            </a:r>
            <a:r>
              <a:rPr lang="en"/>
              <a:t> placed in the recycling bins cannot be repurposed due to food and waste leakage or are simply non-recyclable</a:t>
            </a:r>
            <a:endParaRPr/>
          </a:p>
        </p:txBody>
      </p:sp>
      <p:grpSp>
        <p:nvGrpSpPr>
          <p:cNvPr id="3408" name="Google Shape;3408;p42"/>
          <p:cNvGrpSpPr/>
          <p:nvPr/>
        </p:nvGrpSpPr>
        <p:grpSpPr>
          <a:xfrm>
            <a:off x="1752018" y="1800450"/>
            <a:ext cx="334458" cy="492255"/>
            <a:chOff x="789506" y="1283600"/>
            <a:chExt cx="334458" cy="492255"/>
          </a:xfrm>
        </p:grpSpPr>
        <p:sp>
          <p:nvSpPr>
            <p:cNvPr id="3409" name="Google Shape;3409;p42"/>
            <p:cNvSpPr/>
            <p:nvPr/>
          </p:nvSpPr>
          <p:spPr>
            <a:xfrm>
              <a:off x="805643" y="1290986"/>
              <a:ext cx="309094" cy="436413"/>
            </a:xfrm>
            <a:custGeom>
              <a:rect b="b" l="l" r="r" t="t"/>
              <a:pathLst>
                <a:path extrusionOk="0" h="19202" w="13600">
                  <a:moveTo>
                    <a:pt x="6800" y="0"/>
                  </a:moveTo>
                  <a:cubicBezTo>
                    <a:pt x="6800" y="0"/>
                    <a:pt x="6475" y="224"/>
                    <a:pt x="5948" y="670"/>
                  </a:cubicBezTo>
                  <a:cubicBezTo>
                    <a:pt x="4973" y="1502"/>
                    <a:pt x="3350" y="3086"/>
                    <a:pt x="2030" y="5298"/>
                  </a:cubicBezTo>
                  <a:cubicBezTo>
                    <a:pt x="1117" y="6841"/>
                    <a:pt x="366" y="8688"/>
                    <a:pt x="102" y="10819"/>
                  </a:cubicBezTo>
                  <a:cubicBezTo>
                    <a:pt x="41" y="11347"/>
                    <a:pt x="1" y="11895"/>
                    <a:pt x="1" y="12443"/>
                  </a:cubicBezTo>
                  <a:cubicBezTo>
                    <a:pt x="1" y="15914"/>
                    <a:pt x="2599" y="18776"/>
                    <a:pt x="5948" y="19202"/>
                  </a:cubicBezTo>
                  <a:lnTo>
                    <a:pt x="7653" y="19202"/>
                  </a:lnTo>
                  <a:cubicBezTo>
                    <a:pt x="11002" y="18776"/>
                    <a:pt x="13600" y="15914"/>
                    <a:pt x="13600" y="12443"/>
                  </a:cubicBezTo>
                  <a:cubicBezTo>
                    <a:pt x="13600" y="11895"/>
                    <a:pt x="13559" y="11347"/>
                    <a:pt x="13498" y="10819"/>
                  </a:cubicBezTo>
                  <a:cubicBezTo>
                    <a:pt x="13235" y="8688"/>
                    <a:pt x="12484" y="6841"/>
                    <a:pt x="11570" y="5298"/>
                  </a:cubicBezTo>
                  <a:cubicBezTo>
                    <a:pt x="10251" y="3086"/>
                    <a:pt x="8627" y="1502"/>
                    <a:pt x="7653" y="670"/>
                  </a:cubicBezTo>
                  <a:cubicBezTo>
                    <a:pt x="7125" y="224"/>
                    <a:pt x="6800" y="0"/>
                    <a:pt x="6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805643" y="1290986"/>
              <a:ext cx="178547" cy="436413"/>
            </a:xfrm>
            <a:custGeom>
              <a:rect b="b" l="l" r="r" t="t"/>
              <a:pathLst>
                <a:path extrusionOk="0" h="19202" w="7856">
                  <a:moveTo>
                    <a:pt x="6800" y="0"/>
                  </a:moveTo>
                  <a:cubicBezTo>
                    <a:pt x="6800" y="0"/>
                    <a:pt x="6475" y="224"/>
                    <a:pt x="5948" y="670"/>
                  </a:cubicBezTo>
                  <a:cubicBezTo>
                    <a:pt x="4973" y="1502"/>
                    <a:pt x="3350" y="3086"/>
                    <a:pt x="2030" y="5298"/>
                  </a:cubicBezTo>
                  <a:cubicBezTo>
                    <a:pt x="1117" y="6841"/>
                    <a:pt x="366" y="8688"/>
                    <a:pt x="102" y="10819"/>
                  </a:cubicBezTo>
                  <a:cubicBezTo>
                    <a:pt x="41" y="11347"/>
                    <a:pt x="1" y="11895"/>
                    <a:pt x="1" y="12443"/>
                  </a:cubicBezTo>
                  <a:cubicBezTo>
                    <a:pt x="1" y="15914"/>
                    <a:pt x="2599" y="18776"/>
                    <a:pt x="5948" y="19202"/>
                  </a:cubicBezTo>
                  <a:lnTo>
                    <a:pt x="7653" y="19202"/>
                  </a:lnTo>
                  <a:cubicBezTo>
                    <a:pt x="7714" y="19182"/>
                    <a:pt x="7795" y="19182"/>
                    <a:pt x="7856" y="19161"/>
                  </a:cubicBezTo>
                  <a:cubicBezTo>
                    <a:pt x="4608" y="18654"/>
                    <a:pt x="2111" y="15853"/>
                    <a:pt x="2111" y="12443"/>
                  </a:cubicBezTo>
                  <a:cubicBezTo>
                    <a:pt x="2111" y="11895"/>
                    <a:pt x="2152" y="11347"/>
                    <a:pt x="2213" y="10819"/>
                  </a:cubicBezTo>
                  <a:cubicBezTo>
                    <a:pt x="2477" y="8688"/>
                    <a:pt x="3248" y="6841"/>
                    <a:pt x="4141" y="5298"/>
                  </a:cubicBezTo>
                  <a:cubicBezTo>
                    <a:pt x="5359" y="3228"/>
                    <a:pt x="6861" y="1726"/>
                    <a:pt x="7856" y="853"/>
                  </a:cubicBezTo>
                  <a:cubicBezTo>
                    <a:pt x="7775" y="772"/>
                    <a:pt x="7714" y="711"/>
                    <a:pt x="7653" y="670"/>
                  </a:cubicBezTo>
                  <a:cubicBezTo>
                    <a:pt x="7125" y="224"/>
                    <a:pt x="6800"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940804" y="1290986"/>
              <a:ext cx="38773" cy="63228"/>
            </a:xfrm>
            <a:custGeom>
              <a:rect b="b" l="l" r="r" t="t"/>
              <a:pathLst>
                <a:path extrusionOk="0" h="2782" w="1706">
                  <a:moveTo>
                    <a:pt x="853" y="0"/>
                  </a:moveTo>
                  <a:cubicBezTo>
                    <a:pt x="853" y="0"/>
                    <a:pt x="528" y="224"/>
                    <a:pt x="1" y="670"/>
                  </a:cubicBezTo>
                  <a:lnTo>
                    <a:pt x="1" y="2781"/>
                  </a:lnTo>
                  <a:cubicBezTo>
                    <a:pt x="610" y="2071"/>
                    <a:pt x="1198" y="1482"/>
                    <a:pt x="1706" y="1035"/>
                  </a:cubicBezTo>
                  <a:lnTo>
                    <a:pt x="1706" y="670"/>
                  </a:lnTo>
                  <a:cubicBezTo>
                    <a:pt x="1178" y="224"/>
                    <a:pt x="853" y="0"/>
                    <a:pt x="853" y="0"/>
                  </a:cubicBezTo>
                  <a:close/>
                </a:path>
              </a:pathLst>
            </a:custGeom>
            <a:solidFill>
              <a:srgbClr val="37B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940804" y="1713084"/>
              <a:ext cx="38773" cy="14318"/>
            </a:xfrm>
            <a:custGeom>
              <a:rect b="b" l="l" r="r" t="t"/>
              <a:pathLst>
                <a:path extrusionOk="0" h="630" w="1706">
                  <a:moveTo>
                    <a:pt x="1" y="1"/>
                  </a:moveTo>
                  <a:lnTo>
                    <a:pt x="1" y="630"/>
                  </a:lnTo>
                  <a:lnTo>
                    <a:pt x="1706" y="630"/>
                  </a:lnTo>
                  <a:lnTo>
                    <a:pt x="1706" y="549"/>
                  </a:lnTo>
                  <a:cubicBezTo>
                    <a:pt x="1097" y="447"/>
                    <a:pt x="528" y="244"/>
                    <a:pt x="1" y="1"/>
                  </a:cubicBezTo>
                  <a:close/>
                </a:path>
              </a:pathLst>
            </a:custGeom>
            <a:solidFill>
              <a:srgbClr val="37B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940804" y="1290986"/>
              <a:ext cx="38773" cy="477482"/>
            </a:xfrm>
            <a:custGeom>
              <a:rect b="b" l="l" r="r" t="t"/>
              <a:pathLst>
                <a:path extrusionOk="0" h="21009" w="1706">
                  <a:moveTo>
                    <a:pt x="853" y="0"/>
                  </a:moveTo>
                  <a:cubicBezTo>
                    <a:pt x="853" y="0"/>
                    <a:pt x="528" y="224"/>
                    <a:pt x="1" y="670"/>
                  </a:cubicBezTo>
                  <a:lnTo>
                    <a:pt x="1" y="20176"/>
                  </a:lnTo>
                  <a:cubicBezTo>
                    <a:pt x="1" y="20643"/>
                    <a:pt x="386" y="21008"/>
                    <a:pt x="853" y="21008"/>
                  </a:cubicBezTo>
                  <a:cubicBezTo>
                    <a:pt x="1320" y="21008"/>
                    <a:pt x="1706" y="20643"/>
                    <a:pt x="1706" y="20176"/>
                  </a:cubicBezTo>
                  <a:lnTo>
                    <a:pt x="1706" y="670"/>
                  </a:lnTo>
                  <a:cubicBezTo>
                    <a:pt x="1178" y="224"/>
                    <a:pt x="853" y="0"/>
                    <a:pt x="8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789506" y="1283600"/>
              <a:ext cx="334458" cy="492255"/>
            </a:xfrm>
            <a:custGeom>
              <a:rect b="b" l="l" r="r" t="t"/>
              <a:pathLst>
                <a:path extrusionOk="0" h="21659" w="14716">
                  <a:moveTo>
                    <a:pt x="6353" y="1685"/>
                  </a:moveTo>
                  <a:lnTo>
                    <a:pt x="6353" y="7511"/>
                  </a:lnTo>
                  <a:lnTo>
                    <a:pt x="3187" y="5521"/>
                  </a:lnTo>
                  <a:cubicBezTo>
                    <a:pt x="4222" y="3816"/>
                    <a:pt x="5480" y="2497"/>
                    <a:pt x="6353" y="1685"/>
                  </a:cubicBezTo>
                  <a:close/>
                  <a:moveTo>
                    <a:pt x="12158" y="6070"/>
                  </a:moveTo>
                  <a:cubicBezTo>
                    <a:pt x="13051" y="7653"/>
                    <a:pt x="13620" y="9297"/>
                    <a:pt x="13863" y="10982"/>
                  </a:cubicBezTo>
                  <a:lnTo>
                    <a:pt x="8667" y="14229"/>
                  </a:lnTo>
                  <a:lnTo>
                    <a:pt x="8667" y="8262"/>
                  </a:lnTo>
                  <a:lnTo>
                    <a:pt x="12158" y="6070"/>
                  </a:lnTo>
                  <a:close/>
                  <a:moveTo>
                    <a:pt x="2862" y="6070"/>
                  </a:moveTo>
                  <a:lnTo>
                    <a:pt x="6353" y="8262"/>
                  </a:lnTo>
                  <a:lnTo>
                    <a:pt x="6353" y="14229"/>
                  </a:lnTo>
                  <a:lnTo>
                    <a:pt x="4344" y="12971"/>
                  </a:lnTo>
                  <a:cubicBezTo>
                    <a:pt x="4295" y="12936"/>
                    <a:pt x="4240" y="12920"/>
                    <a:pt x="4184" y="12920"/>
                  </a:cubicBezTo>
                  <a:cubicBezTo>
                    <a:pt x="4077" y="12920"/>
                    <a:pt x="3971" y="12979"/>
                    <a:pt x="3918" y="13072"/>
                  </a:cubicBezTo>
                  <a:cubicBezTo>
                    <a:pt x="3816" y="13214"/>
                    <a:pt x="3857" y="13417"/>
                    <a:pt x="4019" y="13498"/>
                  </a:cubicBezTo>
                  <a:lnTo>
                    <a:pt x="6353" y="14980"/>
                  </a:lnTo>
                  <a:lnTo>
                    <a:pt x="6353" y="19141"/>
                  </a:lnTo>
                  <a:cubicBezTo>
                    <a:pt x="3288" y="18593"/>
                    <a:pt x="1035" y="15914"/>
                    <a:pt x="1035" y="12768"/>
                  </a:cubicBezTo>
                  <a:cubicBezTo>
                    <a:pt x="1035" y="12402"/>
                    <a:pt x="1056" y="12037"/>
                    <a:pt x="1076" y="11672"/>
                  </a:cubicBezTo>
                  <a:lnTo>
                    <a:pt x="2618" y="12646"/>
                  </a:lnTo>
                  <a:cubicBezTo>
                    <a:pt x="2679" y="12676"/>
                    <a:pt x="2737" y="12692"/>
                    <a:pt x="2792" y="12692"/>
                  </a:cubicBezTo>
                  <a:cubicBezTo>
                    <a:pt x="2887" y="12692"/>
                    <a:pt x="2976" y="12646"/>
                    <a:pt x="3065" y="12544"/>
                  </a:cubicBezTo>
                  <a:cubicBezTo>
                    <a:pt x="3167" y="12402"/>
                    <a:pt x="3106" y="12199"/>
                    <a:pt x="2964" y="12098"/>
                  </a:cubicBezTo>
                  <a:lnTo>
                    <a:pt x="1157" y="10982"/>
                  </a:lnTo>
                  <a:cubicBezTo>
                    <a:pt x="1401" y="9297"/>
                    <a:pt x="1969" y="7653"/>
                    <a:pt x="2862" y="6070"/>
                  </a:cubicBezTo>
                  <a:close/>
                  <a:moveTo>
                    <a:pt x="7510" y="711"/>
                  </a:moveTo>
                  <a:cubicBezTo>
                    <a:pt x="7632" y="812"/>
                    <a:pt x="7815" y="955"/>
                    <a:pt x="8038" y="1137"/>
                  </a:cubicBezTo>
                  <a:lnTo>
                    <a:pt x="8038" y="4202"/>
                  </a:lnTo>
                  <a:cubicBezTo>
                    <a:pt x="8038" y="4365"/>
                    <a:pt x="8180" y="4507"/>
                    <a:pt x="8363" y="4507"/>
                  </a:cubicBezTo>
                  <a:cubicBezTo>
                    <a:pt x="8525" y="4507"/>
                    <a:pt x="8667" y="4365"/>
                    <a:pt x="8667" y="4202"/>
                  </a:cubicBezTo>
                  <a:lnTo>
                    <a:pt x="8667" y="1685"/>
                  </a:lnTo>
                  <a:cubicBezTo>
                    <a:pt x="9540" y="2497"/>
                    <a:pt x="10798" y="3816"/>
                    <a:pt x="11834" y="5521"/>
                  </a:cubicBezTo>
                  <a:lnTo>
                    <a:pt x="8667" y="7511"/>
                  </a:lnTo>
                  <a:lnTo>
                    <a:pt x="8667" y="5582"/>
                  </a:lnTo>
                  <a:cubicBezTo>
                    <a:pt x="8667" y="5400"/>
                    <a:pt x="8525" y="5258"/>
                    <a:pt x="8363" y="5258"/>
                  </a:cubicBezTo>
                  <a:cubicBezTo>
                    <a:pt x="8180" y="5258"/>
                    <a:pt x="8038" y="5400"/>
                    <a:pt x="8038" y="5582"/>
                  </a:cubicBezTo>
                  <a:lnTo>
                    <a:pt x="8038" y="20501"/>
                  </a:lnTo>
                  <a:cubicBezTo>
                    <a:pt x="8038" y="20785"/>
                    <a:pt x="7794" y="21029"/>
                    <a:pt x="7510" y="21029"/>
                  </a:cubicBezTo>
                  <a:cubicBezTo>
                    <a:pt x="7226" y="21029"/>
                    <a:pt x="6982" y="20785"/>
                    <a:pt x="6982" y="20501"/>
                  </a:cubicBezTo>
                  <a:lnTo>
                    <a:pt x="6982" y="1137"/>
                  </a:lnTo>
                  <a:cubicBezTo>
                    <a:pt x="7206" y="955"/>
                    <a:pt x="7388" y="812"/>
                    <a:pt x="7510" y="711"/>
                  </a:cubicBezTo>
                  <a:close/>
                  <a:moveTo>
                    <a:pt x="7510" y="1"/>
                  </a:moveTo>
                  <a:cubicBezTo>
                    <a:pt x="7444" y="1"/>
                    <a:pt x="7378" y="21"/>
                    <a:pt x="7328" y="61"/>
                  </a:cubicBezTo>
                  <a:cubicBezTo>
                    <a:pt x="3775" y="2517"/>
                    <a:pt x="1035" y="6800"/>
                    <a:pt x="508" y="11103"/>
                  </a:cubicBezTo>
                  <a:cubicBezTo>
                    <a:pt x="0" y="15122"/>
                    <a:pt x="1786" y="18999"/>
                    <a:pt x="6353" y="19791"/>
                  </a:cubicBezTo>
                  <a:lnTo>
                    <a:pt x="6353" y="20501"/>
                  </a:lnTo>
                  <a:cubicBezTo>
                    <a:pt x="6353" y="21130"/>
                    <a:pt x="6861" y="21658"/>
                    <a:pt x="7510" y="21658"/>
                  </a:cubicBezTo>
                  <a:cubicBezTo>
                    <a:pt x="8160" y="21658"/>
                    <a:pt x="8667" y="21130"/>
                    <a:pt x="8667" y="20501"/>
                  </a:cubicBezTo>
                  <a:lnTo>
                    <a:pt x="8667" y="19791"/>
                  </a:lnTo>
                  <a:cubicBezTo>
                    <a:pt x="10453" y="19507"/>
                    <a:pt x="12077" y="18512"/>
                    <a:pt x="13173" y="17091"/>
                  </a:cubicBezTo>
                  <a:cubicBezTo>
                    <a:pt x="13275" y="16949"/>
                    <a:pt x="13254" y="16746"/>
                    <a:pt x="13112" y="16645"/>
                  </a:cubicBezTo>
                  <a:cubicBezTo>
                    <a:pt x="13055" y="16595"/>
                    <a:pt x="12987" y="16572"/>
                    <a:pt x="12920" y="16572"/>
                  </a:cubicBezTo>
                  <a:cubicBezTo>
                    <a:pt x="12822" y="16572"/>
                    <a:pt x="12726" y="16621"/>
                    <a:pt x="12666" y="16705"/>
                  </a:cubicBezTo>
                  <a:cubicBezTo>
                    <a:pt x="11692" y="17984"/>
                    <a:pt x="10250" y="18857"/>
                    <a:pt x="8667" y="19141"/>
                  </a:cubicBezTo>
                  <a:lnTo>
                    <a:pt x="8667" y="14980"/>
                  </a:lnTo>
                  <a:lnTo>
                    <a:pt x="13945" y="11672"/>
                  </a:lnTo>
                  <a:lnTo>
                    <a:pt x="13945" y="11672"/>
                  </a:lnTo>
                  <a:cubicBezTo>
                    <a:pt x="14046" y="12950"/>
                    <a:pt x="13965" y="14189"/>
                    <a:pt x="13437" y="15386"/>
                  </a:cubicBezTo>
                  <a:cubicBezTo>
                    <a:pt x="13376" y="15548"/>
                    <a:pt x="13437" y="15731"/>
                    <a:pt x="13600" y="15792"/>
                  </a:cubicBezTo>
                  <a:cubicBezTo>
                    <a:pt x="13643" y="15814"/>
                    <a:pt x="13688" y="15824"/>
                    <a:pt x="13732" y="15824"/>
                  </a:cubicBezTo>
                  <a:cubicBezTo>
                    <a:pt x="13852" y="15824"/>
                    <a:pt x="13966" y="15749"/>
                    <a:pt x="14026" y="15630"/>
                  </a:cubicBezTo>
                  <a:cubicBezTo>
                    <a:pt x="14655" y="14209"/>
                    <a:pt x="14716" y="12626"/>
                    <a:pt x="14513" y="11103"/>
                  </a:cubicBezTo>
                  <a:cubicBezTo>
                    <a:pt x="14066" y="6536"/>
                    <a:pt x="11245" y="2517"/>
                    <a:pt x="7693" y="61"/>
                  </a:cubicBezTo>
                  <a:cubicBezTo>
                    <a:pt x="7642" y="21"/>
                    <a:pt x="7576" y="1"/>
                    <a:pt x="7510"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42"/>
          <p:cNvGrpSpPr/>
          <p:nvPr/>
        </p:nvGrpSpPr>
        <p:grpSpPr>
          <a:xfrm>
            <a:off x="6978620" y="1842440"/>
            <a:ext cx="492255" cy="408278"/>
            <a:chOff x="1393358" y="1325578"/>
            <a:chExt cx="492255" cy="408278"/>
          </a:xfrm>
        </p:grpSpPr>
        <p:sp>
          <p:nvSpPr>
            <p:cNvPr id="3416" name="Google Shape;3416;p42"/>
            <p:cNvSpPr/>
            <p:nvPr/>
          </p:nvSpPr>
          <p:spPr>
            <a:xfrm>
              <a:off x="1627703" y="1332964"/>
              <a:ext cx="157342" cy="219139"/>
            </a:xfrm>
            <a:custGeom>
              <a:rect b="b" l="l" r="r" t="t"/>
              <a:pathLst>
                <a:path extrusionOk="0" h="9642" w="6923">
                  <a:moveTo>
                    <a:pt x="3451" y="0"/>
                  </a:moveTo>
                  <a:cubicBezTo>
                    <a:pt x="3451" y="0"/>
                    <a:pt x="1" y="3695"/>
                    <a:pt x="1" y="6171"/>
                  </a:cubicBezTo>
                  <a:cubicBezTo>
                    <a:pt x="1" y="8079"/>
                    <a:pt x="1544" y="9642"/>
                    <a:pt x="3451" y="9642"/>
                  </a:cubicBezTo>
                  <a:cubicBezTo>
                    <a:pt x="5380" y="9642"/>
                    <a:pt x="6922" y="8079"/>
                    <a:pt x="6922" y="6171"/>
                  </a:cubicBezTo>
                  <a:cubicBezTo>
                    <a:pt x="6922" y="3695"/>
                    <a:pt x="3451" y="0"/>
                    <a:pt x="34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1627703" y="1332964"/>
              <a:ext cx="102910" cy="219139"/>
            </a:xfrm>
            <a:custGeom>
              <a:rect b="b" l="l" r="r" t="t"/>
              <a:pathLst>
                <a:path extrusionOk="0" h="9642" w="4528">
                  <a:moveTo>
                    <a:pt x="3451" y="0"/>
                  </a:moveTo>
                  <a:cubicBezTo>
                    <a:pt x="3451" y="0"/>
                    <a:pt x="1" y="3695"/>
                    <a:pt x="1" y="6171"/>
                  </a:cubicBezTo>
                  <a:cubicBezTo>
                    <a:pt x="1" y="8079"/>
                    <a:pt x="1544" y="9642"/>
                    <a:pt x="3451" y="9642"/>
                  </a:cubicBezTo>
                  <a:cubicBezTo>
                    <a:pt x="3837" y="9642"/>
                    <a:pt x="4182" y="9581"/>
                    <a:pt x="4527" y="9459"/>
                  </a:cubicBezTo>
                  <a:cubicBezTo>
                    <a:pt x="3127" y="9013"/>
                    <a:pt x="2112" y="7713"/>
                    <a:pt x="2112" y="6171"/>
                  </a:cubicBezTo>
                  <a:cubicBezTo>
                    <a:pt x="2112" y="4608"/>
                    <a:pt x="3492" y="2558"/>
                    <a:pt x="4527" y="1239"/>
                  </a:cubicBezTo>
                  <a:cubicBezTo>
                    <a:pt x="3918" y="488"/>
                    <a:pt x="3451" y="0"/>
                    <a:pt x="3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1620339" y="1325578"/>
              <a:ext cx="172093" cy="233457"/>
            </a:xfrm>
            <a:custGeom>
              <a:rect b="b" l="l" r="r" t="t"/>
              <a:pathLst>
                <a:path extrusionOk="0" h="10272" w="7572">
                  <a:moveTo>
                    <a:pt x="3775" y="1"/>
                  </a:moveTo>
                  <a:cubicBezTo>
                    <a:pt x="3694" y="1"/>
                    <a:pt x="3613" y="41"/>
                    <a:pt x="3552" y="102"/>
                  </a:cubicBezTo>
                  <a:cubicBezTo>
                    <a:pt x="3410" y="264"/>
                    <a:pt x="0" y="3918"/>
                    <a:pt x="0" y="6496"/>
                  </a:cubicBezTo>
                  <a:cubicBezTo>
                    <a:pt x="0" y="8587"/>
                    <a:pt x="1705" y="10271"/>
                    <a:pt x="3775" y="10271"/>
                  </a:cubicBezTo>
                  <a:cubicBezTo>
                    <a:pt x="5866" y="10271"/>
                    <a:pt x="7571" y="8587"/>
                    <a:pt x="7571" y="6496"/>
                  </a:cubicBezTo>
                  <a:cubicBezTo>
                    <a:pt x="7571" y="5867"/>
                    <a:pt x="7368" y="5136"/>
                    <a:pt x="6962" y="4304"/>
                  </a:cubicBezTo>
                  <a:cubicBezTo>
                    <a:pt x="6919" y="4190"/>
                    <a:pt x="6807" y="4126"/>
                    <a:pt x="6694" y="4126"/>
                  </a:cubicBezTo>
                  <a:cubicBezTo>
                    <a:pt x="6646" y="4126"/>
                    <a:pt x="6599" y="4137"/>
                    <a:pt x="6556" y="4162"/>
                  </a:cubicBezTo>
                  <a:cubicBezTo>
                    <a:pt x="6394" y="4223"/>
                    <a:pt x="6313" y="4426"/>
                    <a:pt x="6394" y="4568"/>
                  </a:cubicBezTo>
                  <a:cubicBezTo>
                    <a:pt x="6739" y="5319"/>
                    <a:pt x="6922" y="5968"/>
                    <a:pt x="6922" y="6496"/>
                  </a:cubicBezTo>
                  <a:cubicBezTo>
                    <a:pt x="6922" y="8221"/>
                    <a:pt x="5521" y="9642"/>
                    <a:pt x="3775" y="9642"/>
                  </a:cubicBezTo>
                  <a:cubicBezTo>
                    <a:pt x="2050" y="9642"/>
                    <a:pt x="650" y="8221"/>
                    <a:pt x="650" y="6496"/>
                  </a:cubicBezTo>
                  <a:cubicBezTo>
                    <a:pt x="650" y="4527"/>
                    <a:pt x="3024" y="1665"/>
                    <a:pt x="3775" y="792"/>
                  </a:cubicBezTo>
                  <a:cubicBezTo>
                    <a:pt x="4161" y="1218"/>
                    <a:pt x="4953" y="2152"/>
                    <a:pt x="5643" y="3228"/>
                  </a:cubicBezTo>
                  <a:cubicBezTo>
                    <a:pt x="5696" y="3321"/>
                    <a:pt x="5802" y="3371"/>
                    <a:pt x="5909" y="3371"/>
                  </a:cubicBezTo>
                  <a:cubicBezTo>
                    <a:pt x="5964" y="3371"/>
                    <a:pt x="6020" y="3357"/>
                    <a:pt x="6069" y="3329"/>
                  </a:cubicBezTo>
                  <a:cubicBezTo>
                    <a:pt x="6231" y="3228"/>
                    <a:pt x="6272" y="3025"/>
                    <a:pt x="6171" y="2883"/>
                  </a:cubicBezTo>
                  <a:cubicBezTo>
                    <a:pt x="5196" y="1361"/>
                    <a:pt x="4060" y="163"/>
                    <a:pt x="4019" y="102"/>
                  </a:cubicBezTo>
                  <a:cubicBezTo>
                    <a:pt x="3958" y="41"/>
                    <a:pt x="3877" y="1"/>
                    <a:pt x="3775"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1471314" y="1556581"/>
              <a:ext cx="410140" cy="169911"/>
            </a:xfrm>
            <a:custGeom>
              <a:rect b="b" l="l" r="r" t="t"/>
              <a:pathLst>
                <a:path extrusionOk="0" h="7476" w="18046">
                  <a:moveTo>
                    <a:pt x="16666" y="0"/>
                  </a:moveTo>
                  <a:cubicBezTo>
                    <a:pt x="16386" y="0"/>
                    <a:pt x="16105" y="94"/>
                    <a:pt x="15874" y="290"/>
                  </a:cubicBezTo>
                  <a:lnTo>
                    <a:pt x="12310" y="3267"/>
                  </a:lnTo>
                  <a:lnTo>
                    <a:pt x="12310" y="3267"/>
                  </a:lnTo>
                  <a:cubicBezTo>
                    <a:pt x="12344" y="3153"/>
                    <a:pt x="12362" y="3033"/>
                    <a:pt x="12362" y="2908"/>
                  </a:cubicBezTo>
                  <a:cubicBezTo>
                    <a:pt x="12362" y="2218"/>
                    <a:pt x="11794" y="1670"/>
                    <a:pt x="11104" y="1670"/>
                  </a:cubicBezTo>
                  <a:lnTo>
                    <a:pt x="7876" y="1670"/>
                  </a:lnTo>
                  <a:cubicBezTo>
                    <a:pt x="7349" y="1670"/>
                    <a:pt x="6821" y="1508"/>
                    <a:pt x="6395" y="1183"/>
                  </a:cubicBezTo>
                  <a:cubicBezTo>
                    <a:pt x="5847" y="757"/>
                    <a:pt x="5136" y="493"/>
                    <a:pt x="4385" y="493"/>
                  </a:cubicBezTo>
                  <a:cubicBezTo>
                    <a:pt x="3370" y="493"/>
                    <a:pt x="2457" y="960"/>
                    <a:pt x="1848" y="1670"/>
                  </a:cubicBezTo>
                  <a:lnTo>
                    <a:pt x="1" y="1670"/>
                  </a:lnTo>
                  <a:lnTo>
                    <a:pt x="1" y="6582"/>
                  </a:lnTo>
                  <a:lnTo>
                    <a:pt x="1848" y="6582"/>
                  </a:lnTo>
                  <a:lnTo>
                    <a:pt x="4223" y="7293"/>
                  </a:lnTo>
                  <a:cubicBezTo>
                    <a:pt x="4629" y="7414"/>
                    <a:pt x="5035" y="7475"/>
                    <a:pt x="5461" y="7475"/>
                  </a:cubicBezTo>
                  <a:lnTo>
                    <a:pt x="10637" y="7475"/>
                  </a:lnTo>
                  <a:cubicBezTo>
                    <a:pt x="11165" y="7475"/>
                    <a:pt x="11652" y="7293"/>
                    <a:pt x="12058" y="6947"/>
                  </a:cubicBezTo>
                  <a:lnTo>
                    <a:pt x="17477" y="2198"/>
                  </a:lnTo>
                  <a:cubicBezTo>
                    <a:pt x="17985" y="1751"/>
                    <a:pt x="18046" y="980"/>
                    <a:pt x="17619" y="452"/>
                  </a:cubicBezTo>
                  <a:cubicBezTo>
                    <a:pt x="17380" y="156"/>
                    <a:pt x="17025" y="0"/>
                    <a:pt x="16666" y="0"/>
                  </a:cubicBezTo>
                  <a:close/>
                </a:path>
              </a:pathLst>
            </a:custGeom>
            <a:solidFill>
              <a:srgbClr val="FEE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1471314" y="1578377"/>
              <a:ext cx="406913" cy="148115"/>
            </a:xfrm>
            <a:custGeom>
              <a:rect b="b" l="l" r="r" t="t"/>
              <a:pathLst>
                <a:path extrusionOk="0" h="6517" w="17904">
                  <a:moveTo>
                    <a:pt x="17883" y="1"/>
                  </a:moveTo>
                  <a:lnTo>
                    <a:pt x="12464" y="4730"/>
                  </a:lnTo>
                  <a:cubicBezTo>
                    <a:pt x="12078" y="5055"/>
                    <a:pt x="11591" y="5258"/>
                    <a:pt x="11063" y="5258"/>
                  </a:cubicBezTo>
                  <a:lnTo>
                    <a:pt x="5887" y="5258"/>
                  </a:lnTo>
                  <a:cubicBezTo>
                    <a:pt x="5461" y="5258"/>
                    <a:pt x="5035" y="5197"/>
                    <a:pt x="4649" y="5075"/>
                  </a:cubicBezTo>
                  <a:lnTo>
                    <a:pt x="2274" y="4365"/>
                  </a:lnTo>
                  <a:lnTo>
                    <a:pt x="1483" y="4365"/>
                  </a:lnTo>
                  <a:cubicBezTo>
                    <a:pt x="1138" y="4365"/>
                    <a:pt x="853" y="4081"/>
                    <a:pt x="853" y="3715"/>
                  </a:cubicBezTo>
                  <a:lnTo>
                    <a:pt x="853" y="711"/>
                  </a:lnTo>
                  <a:lnTo>
                    <a:pt x="1" y="711"/>
                  </a:lnTo>
                  <a:lnTo>
                    <a:pt x="1" y="5623"/>
                  </a:lnTo>
                  <a:lnTo>
                    <a:pt x="1848" y="5623"/>
                  </a:lnTo>
                  <a:lnTo>
                    <a:pt x="4223" y="6334"/>
                  </a:lnTo>
                  <a:cubicBezTo>
                    <a:pt x="4629" y="6455"/>
                    <a:pt x="5035" y="6516"/>
                    <a:pt x="5461" y="6516"/>
                  </a:cubicBezTo>
                  <a:lnTo>
                    <a:pt x="10637" y="6516"/>
                  </a:lnTo>
                  <a:cubicBezTo>
                    <a:pt x="11165" y="6516"/>
                    <a:pt x="11652" y="6334"/>
                    <a:pt x="12058" y="5988"/>
                  </a:cubicBezTo>
                  <a:lnTo>
                    <a:pt x="17477" y="1239"/>
                  </a:lnTo>
                  <a:cubicBezTo>
                    <a:pt x="17761" y="975"/>
                    <a:pt x="17903" y="630"/>
                    <a:pt x="17903" y="285"/>
                  </a:cubicBezTo>
                  <a:cubicBezTo>
                    <a:pt x="17903" y="183"/>
                    <a:pt x="17903" y="82"/>
                    <a:pt x="17883"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1630930" y="1630969"/>
              <a:ext cx="119978" cy="20318"/>
            </a:xfrm>
            <a:custGeom>
              <a:rect b="b" l="l" r="r" t="t"/>
              <a:pathLst>
                <a:path extrusionOk="0" h="894" w="5279">
                  <a:moveTo>
                    <a:pt x="630" y="1"/>
                  </a:moveTo>
                  <a:cubicBezTo>
                    <a:pt x="285" y="1"/>
                    <a:pt x="1" y="285"/>
                    <a:pt x="1" y="630"/>
                  </a:cubicBezTo>
                  <a:lnTo>
                    <a:pt x="1" y="894"/>
                  </a:lnTo>
                  <a:lnTo>
                    <a:pt x="4081" y="894"/>
                  </a:lnTo>
                  <a:cubicBezTo>
                    <a:pt x="4426" y="894"/>
                    <a:pt x="4751" y="752"/>
                    <a:pt x="4974" y="528"/>
                  </a:cubicBezTo>
                  <a:cubicBezTo>
                    <a:pt x="5116" y="386"/>
                    <a:pt x="5217" y="204"/>
                    <a:pt x="5278" y="1"/>
                  </a:cubicBezTo>
                  <a:close/>
                </a:path>
              </a:pathLst>
            </a:custGeom>
            <a:solidFill>
              <a:srgbClr val="FDD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1400744" y="1573764"/>
              <a:ext cx="70592" cy="152729"/>
            </a:xfrm>
            <a:custGeom>
              <a:rect b="b" l="l" r="r" t="t"/>
              <a:pathLst>
                <a:path extrusionOk="0" h="6720" w="3106">
                  <a:moveTo>
                    <a:pt x="0" y="1"/>
                  </a:moveTo>
                  <a:lnTo>
                    <a:pt x="0" y="6719"/>
                  </a:lnTo>
                  <a:lnTo>
                    <a:pt x="3106" y="6719"/>
                  </a:lnTo>
                  <a:lnTo>
                    <a:pt x="31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1400744" y="1573764"/>
              <a:ext cx="70592" cy="152729"/>
            </a:xfrm>
            <a:custGeom>
              <a:rect b="b" l="l" r="r" t="t"/>
              <a:pathLst>
                <a:path extrusionOk="0" h="6720" w="3106">
                  <a:moveTo>
                    <a:pt x="0" y="1"/>
                  </a:moveTo>
                  <a:lnTo>
                    <a:pt x="0" y="6719"/>
                  </a:lnTo>
                  <a:lnTo>
                    <a:pt x="3106" y="6719"/>
                  </a:lnTo>
                  <a:lnTo>
                    <a:pt x="3106" y="5887"/>
                  </a:lnTo>
                  <a:lnTo>
                    <a:pt x="1563" y="5887"/>
                  </a:lnTo>
                  <a:cubicBezTo>
                    <a:pt x="1401" y="5887"/>
                    <a:pt x="1259" y="5745"/>
                    <a:pt x="1259" y="5583"/>
                  </a:cubicBezTo>
                  <a:lnTo>
                    <a:pt x="1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1393358" y="1549604"/>
              <a:ext cx="492255" cy="184252"/>
            </a:xfrm>
            <a:custGeom>
              <a:rect b="b" l="l" r="r" t="t"/>
              <a:pathLst>
                <a:path extrusionOk="0" h="8107" w="21659">
                  <a:moveTo>
                    <a:pt x="20083" y="1"/>
                  </a:moveTo>
                  <a:cubicBezTo>
                    <a:pt x="19726" y="1"/>
                    <a:pt x="19367" y="123"/>
                    <a:pt x="19101" y="353"/>
                  </a:cubicBezTo>
                  <a:lnTo>
                    <a:pt x="16076" y="2891"/>
                  </a:lnTo>
                  <a:cubicBezTo>
                    <a:pt x="15914" y="2180"/>
                    <a:pt x="15285" y="1652"/>
                    <a:pt x="14534" y="1652"/>
                  </a:cubicBezTo>
                  <a:lnTo>
                    <a:pt x="11306" y="1652"/>
                  </a:lnTo>
                  <a:cubicBezTo>
                    <a:pt x="10840" y="1652"/>
                    <a:pt x="10373" y="1510"/>
                    <a:pt x="10028" y="1226"/>
                  </a:cubicBezTo>
                  <a:cubicBezTo>
                    <a:pt x="9378" y="739"/>
                    <a:pt x="8627" y="495"/>
                    <a:pt x="7815" y="495"/>
                  </a:cubicBezTo>
                  <a:cubicBezTo>
                    <a:pt x="6800" y="495"/>
                    <a:pt x="5826" y="922"/>
                    <a:pt x="5136" y="1652"/>
                  </a:cubicBezTo>
                  <a:lnTo>
                    <a:pt x="3756" y="1652"/>
                  </a:lnTo>
                  <a:lnTo>
                    <a:pt x="3756" y="1064"/>
                  </a:lnTo>
                  <a:cubicBezTo>
                    <a:pt x="3756" y="901"/>
                    <a:pt x="3614" y="759"/>
                    <a:pt x="3431" y="759"/>
                  </a:cubicBezTo>
                  <a:lnTo>
                    <a:pt x="2660" y="759"/>
                  </a:lnTo>
                  <a:cubicBezTo>
                    <a:pt x="2497" y="759"/>
                    <a:pt x="2355" y="901"/>
                    <a:pt x="2355" y="1064"/>
                  </a:cubicBezTo>
                  <a:cubicBezTo>
                    <a:pt x="2355" y="1246"/>
                    <a:pt x="2497" y="1388"/>
                    <a:pt x="2660" y="1388"/>
                  </a:cubicBezTo>
                  <a:lnTo>
                    <a:pt x="3127" y="1388"/>
                  </a:lnTo>
                  <a:lnTo>
                    <a:pt x="3127" y="7478"/>
                  </a:lnTo>
                  <a:lnTo>
                    <a:pt x="650" y="7478"/>
                  </a:lnTo>
                  <a:lnTo>
                    <a:pt x="650" y="1388"/>
                  </a:lnTo>
                  <a:lnTo>
                    <a:pt x="1279" y="1388"/>
                  </a:lnTo>
                  <a:cubicBezTo>
                    <a:pt x="1462" y="1388"/>
                    <a:pt x="1604" y="1246"/>
                    <a:pt x="1604" y="1064"/>
                  </a:cubicBezTo>
                  <a:cubicBezTo>
                    <a:pt x="1604" y="901"/>
                    <a:pt x="1462" y="759"/>
                    <a:pt x="1279" y="759"/>
                  </a:cubicBezTo>
                  <a:lnTo>
                    <a:pt x="325" y="759"/>
                  </a:lnTo>
                  <a:cubicBezTo>
                    <a:pt x="143" y="759"/>
                    <a:pt x="1" y="901"/>
                    <a:pt x="1" y="1064"/>
                  </a:cubicBezTo>
                  <a:lnTo>
                    <a:pt x="1" y="7782"/>
                  </a:lnTo>
                  <a:cubicBezTo>
                    <a:pt x="1" y="7965"/>
                    <a:pt x="143" y="8107"/>
                    <a:pt x="325" y="8107"/>
                  </a:cubicBezTo>
                  <a:lnTo>
                    <a:pt x="3431" y="8107"/>
                  </a:lnTo>
                  <a:cubicBezTo>
                    <a:pt x="3614" y="8107"/>
                    <a:pt x="3756" y="7965"/>
                    <a:pt x="3756" y="7782"/>
                  </a:cubicBezTo>
                  <a:lnTo>
                    <a:pt x="3756" y="7214"/>
                  </a:lnTo>
                  <a:lnTo>
                    <a:pt x="5217" y="7214"/>
                  </a:lnTo>
                  <a:lnTo>
                    <a:pt x="7551" y="7904"/>
                  </a:lnTo>
                  <a:cubicBezTo>
                    <a:pt x="7998" y="8046"/>
                    <a:pt x="8444" y="8107"/>
                    <a:pt x="8891" y="8107"/>
                  </a:cubicBezTo>
                  <a:lnTo>
                    <a:pt x="10677" y="8107"/>
                  </a:lnTo>
                  <a:cubicBezTo>
                    <a:pt x="10860" y="8107"/>
                    <a:pt x="11002" y="7965"/>
                    <a:pt x="11002" y="7782"/>
                  </a:cubicBezTo>
                  <a:cubicBezTo>
                    <a:pt x="11002" y="7620"/>
                    <a:pt x="10860" y="7478"/>
                    <a:pt x="10677" y="7478"/>
                  </a:cubicBezTo>
                  <a:lnTo>
                    <a:pt x="8891" y="7478"/>
                  </a:lnTo>
                  <a:cubicBezTo>
                    <a:pt x="8505" y="7478"/>
                    <a:pt x="8120" y="7417"/>
                    <a:pt x="7734" y="7295"/>
                  </a:cubicBezTo>
                  <a:lnTo>
                    <a:pt x="5359" y="6585"/>
                  </a:lnTo>
                  <a:cubicBezTo>
                    <a:pt x="5339" y="6585"/>
                    <a:pt x="5298" y="6564"/>
                    <a:pt x="5278" y="6564"/>
                  </a:cubicBezTo>
                  <a:lnTo>
                    <a:pt x="3756" y="6564"/>
                  </a:lnTo>
                  <a:lnTo>
                    <a:pt x="3756" y="2282"/>
                  </a:lnTo>
                  <a:lnTo>
                    <a:pt x="5278" y="2282"/>
                  </a:lnTo>
                  <a:cubicBezTo>
                    <a:pt x="5359" y="2282"/>
                    <a:pt x="5461" y="2241"/>
                    <a:pt x="5522" y="2180"/>
                  </a:cubicBezTo>
                  <a:cubicBezTo>
                    <a:pt x="6090" y="1510"/>
                    <a:pt x="6922" y="1125"/>
                    <a:pt x="7815" y="1125"/>
                  </a:cubicBezTo>
                  <a:cubicBezTo>
                    <a:pt x="8485" y="1125"/>
                    <a:pt x="9114" y="1328"/>
                    <a:pt x="9642" y="1734"/>
                  </a:cubicBezTo>
                  <a:cubicBezTo>
                    <a:pt x="10109" y="2099"/>
                    <a:pt x="10698" y="2282"/>
                    <a:pt x="11306" y="2282"/>
                  </a:cubicBezTo>
                  <a:lnTo>
                    <a:pt x="14534" y="2282"/>
                  </a:lnTo>
                  <a:cubicBezTo>
                    <a:pt x="15062" y="2282"/>
                    <a:pt x="15467" y="2708"/>
                    <a:pt x="15467" y="3215"/>
                  </a:cubicBezTo>
                  <a:cubicBezTo>
                    <a:pt x="15467" y="3702"/>
                    <a:pt x="15041" y="4149"/>
                    <a:pt x="14534" y="4149"/>
                  </a:cubicBezTo>
                  <a:lnTo>
                    <a:pt x="10454" y="4149"/>
                  </a:lnTo>
                  <a:cubicBezTo>
                    <a:pt x="10271" y="4149"/>
                    <a:pt x="10149" y="4291"/>
                    <a:pt x="10149" y="4474"/>
                  </a:cubicBezTo>
                  <a:cubicBezTo>
                    <a:pt x="10149" y="4656"/>
                    <a:pt x="10271" y="4798"/>
                    <a:pt x="10454" y="4798"/>
                  </a:cubicBezTo>
                  <a:lnTo>
                    <a:pt x="14534" y="4798"/>
                  </a:lnTo>
                  <a:cubicBezTo>
                    <a:pt x="14960" y="4798"/>
                    <a:pt x="15346" y="4636"/>
                    <a:pt x="15650" y="4332"/>
                  </a:cubicBezTo>
                  <a:cubicBezTo>
                    <a:pt x="15813" y="4169"/>
                    <a:pt x="15934" y="3966"/>
                    <a:pt x="16016" y="3763"/>
                  </a:cubicBezTo>
                  <a:lnTo>
                    <a:pt x="19507" y="840"/>
                  </a:lnTo>
                  <a:cubicBezTo>
                    <a:pt x="19667" y="698"/>
                    <a:pt x="19874" y="634"/>
                    <a:pt x="20087" y="634"/>
                  </a:cubicBezTo>
                  <a:cubicBezTo>
                    <a:pt x="20117" y="634"/>
                    <a:pt x="20147" y="635"/>
                    <a:pt x="20177" y="637"/>
                  </a:cubicBezTo>
                  <a:cubicBezTo>
                    <a:pt x="20440" y="658"/>
                    <a:pt x="20664" y="780"/>
                    <a:pt x="20806" y="962"/>
                  </a:cubicBezTo>
                  <a:cubicBezTo>
                    <a:pt x="20948" y="1145"/>
                    <a:pt x="21029" y="1348"/>
                    <a:pt x="21029" y="1551"/>
                  </a:cubicBezTo>
                  <a:cubicBezTo>
                    <a:pt x="21029" y="1835"/>
                    <a:pt x="20907" y="2079"/>
                    <a:pt x="20704" y="2261"/>
                  </a:cubicBezTo>
                  <a:lnTo>
                    <a:pt x="15265" y="7011"/>
                  </a:lnTo>
                  <a:cubicBezTo>
                    <a:pt x="14940" y="7315"/>
                    <a:pt x="14513" y="7478"/>
                    <a:pt x="14067" y="7478"/>
                  </a:cubicBezTo>
                  <a:lnTo>
                    <a:pt x="12078" y="7478"/>
                  </a:lnTo>
                  <a:cubicBezTo>
                    <a:pt x="11895" y="7478"/>
                    <a:pt x="11753" y="7620"/>
                    <a:pt x="11753" y="7782"/>
                  </a:cubicBezTo>
                  <a:cubicBezTo>
                    <a:pt x="11753" y="7965"/>
                    <a:pt x="11895" y="8107"/>
                    <a:pt x="12078" y="8107"/>
                  </a:cubicBezTo>
                  <a:lnTo>
                    <a:pt x="14067" y="8107"/>
                  </a:lnTo>
                  <a:cubicBezTo>
                    <a:pt x="14676" y="8107"/>
                    <a:pt x="15244" y="7884"/>
                    <a:pt x="15691" y="7498"/>
                  </a:cubicBezTo>
                  <a:lnTo>
                    <a:pt x="21131" y="2728"/>
                  </a:lnTo>
                  <a:cubicBezTo>
                    <a:pt x="21455" y="2444"/>
                    <a:pt x="21658" y="2018"/>
                    <a:pt x="21658" y="1551"/>
                  </a:cubicBezTo>
                  <a:cubicBezTo>
                    <a:pt x="21658" y="1206"/>
                    <a:pt x="21536" y="840"/>
                    <a:pt x="21313" y="577"/>
                  </a:cubicBezTo>
                  <a:cubicBezTo>
                    <a:pt x="21029" y="252"/>
                    <a:pt x="20664" y="49"/>
                    <a:pt x="20237" y="8"/>
                  </a:cubicBezTo>
                  <a:cubicBezTo>
                    <a:pt x="20186" y="3"/>
                    <a:pt x="20135" y="1"/>
                    <a:pt x="20083"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42"/>
          <p:cNvGrpSpPr/>
          <p:nvPr/>
        </p:nvGrpSpPr>
        <p:grpSpPr>
          <a:xfrm>
            <a:off x="4316656" y="1840157"/>
            <a:ext cx="510687" cy="412868"/>
            <a:chOff x="4097156" y="3343882"/>
            <a:chExt cx="510687" cy="412868"/>
          </a:xfrm>
        </p:grpSpPr>
        <p:sp>
          <p:nvSpPr>
            <p:cNvPr id="3426" name="Google Shape;3426;p42"/>
            <p:cNvSpPr/>
            <p:nvPr/>
          </p:nvSpPr>
          <p:spPr>
            <a:xfrm>
              <a:off x="4104066" y="3351109"/>
              <a:ext cx="503778" cy="398709"/>
            </a:xfrm>
            <a:custGeom>
              <a:rect b="b" l="l" r="r" t="t"/>
              <a:pathLst>
                <a:path extrusionOk="0" h="17543" w="22166">
                  <a:moveTo>
                    <a:pt x="6323" y="0"/>
                  </a:moveTo>
                  <a:cubicBezTo>
                    <a:pt x="4852" y="0"/>
                    <a:pt x="3380" y="563"/>
                    <a:pt x="2254" y="1690"/>
                  </a:cubicBezTo>
                  <a:cubicBezTo>
                    <a:pt x="1" y="3923"/>
                    <a:pt x="1" y="7576"/>
                    <a:pt x="2254" y="9829"/>
                  </a:cubicBezTo>
                  <a:lnTo>
                    <a:pt x="9297" y="16812"/>
                  </a:lnTo>
                  <a:cubicBezTo>
                    <a:pt x="9794" y="17299"/>
                    <a:pt x="10439" y="17542"/>
                    <a:pt x="11083" y="17542"/>
                  </a:cubicBezTo>
                  <a:cubicBezTo>
                    <a:pt x="11728" y="17542"/>
                    <a:pt x="12372" y="17299"/>
                    <a:pt x="12869" y="16812"/>
                  </a:cubicBezTo>
                  <a:lnTo>
                    <a:pt x="19913" y="9829"/>
                  </a:lnTo>
                  <a:cubicBezTo>
                    <a:pt x="22166" y="7576"/>
                    <a:pt x="22166" y="3923"/>
                    <a:pt x="19913" y="1690"/>
                  </a:cubicBezTo>
                  <a:cubicBezTo>
                    <a:pt x="18796" y="563"/>
                    <a:pt x="17325" y="0"/>
                    <a:pt x="15850" y="0"/>
                  </a:cubicBezTo>
                  <a:cubicBezTo>
                    <a:pt x="14376" y="0"/>
                    <a:pt x="12900" y="563"/>
                    <a:pt x="11773" y="1690"/>
                  </a:cubicBezTo>
                  <a:lnTo>
                    <a:pt x="11083" y="2380"/>
                  </a:lnTo>
                  <a:lnTo>
                    <a:pt x="10393" y="1690"/>
                  </a:lnTo>
                  <a:cubicBezTo>
                    <a:pt x="9266" y="563"/>
                    <a:pt x="7795" y="0"/>
                    <a:pt x="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4116975" y="3351132"/>
              <a:ext cx="258366" cy="398663"/>
            </a:xfrm>
            <a:custGeom>
              <a:rect b="b" l="l" r="r" t="t"/>
              <a:pathLst>
                <a:path extrusionOk="0" h="17541" w="11368">
                  <a:moveTo>
                    <a:pt x="5741" y="1"/>
                  </a:moveTo>
                  <a:cubicBezTo>
                    <a:pt x="4270" y="1"/>
                    <a:pt x="2807" y="568"/>
                    <a:pt x="1686" y="1689"/>
                  </a:cubicBezTo>
                  <a:cubicBezTo>
                    <a:pt x="549" y="2805"/>
                    <a:pt x="1" y="4287"/>
                    <a:pt x="1" y="5749"/>
                  </a:cubicBezTo>
                  <a:cubicBezTo>
                    <a:pt x="1" y="7230"/>
                    <a:pt x="549" y="8692"/>
                    <a:pt x="1686" y="9828"/>
                  </a:cubicBezTo>
                  <a:lnTo>
                    <a:pt x="8729" y="16811"/>
                  </a:lnTo>
                  <a:cubicBezTo>
                    <a:pt x="9220" y="17302"/>
                    <a:pt x="9867" y="17541"/>
                    <a:pt x="10514" y="17541"/>
                  </a:cubicBezTo>
                  <a:cubicBezTo>
                    <a:pt x="10803" y="17541"/>
                    <a:pt x="11092" y="17493"/>
                    <a:pt x="11368" y="17399"/>
                  </a:cubicBezTo>
                  <a:cubicBezTo>
                    <a:pt x="11022" y="17278"/>
                    <a:pt x="10698" y="17075"/>
                    <a:pt x="10414" y="16811"/>
                  </a:cubicBezTo>
                  <a:lnTo>
                    <a:pt x="3370" y="9828"/>
                  </a:lnTo>
                  <a:cubicBezTo>
                    <a:pt x="2254" y="8692"/>
                    <a:pt x="1686" y="7230"/>
                    <a:pt x="1686" y="5749"/>
                  </a:cubicBezTo>
                  <a:cubicBezTo>
                    <a:pt x="1686" y="4287"/>
                    <a:pt x="2254" y="2805"/>
                    <a:pt x="3370" y="1689"/>
                  </a:cubicBezTo>
                  <a:cubicBezTo>
                    <a:pt x="4284" y="776"/>
                    <a:pt x="5420" y="228"/>
                    <a:pt x="6598" y="65"/>
                  </a:cubicBezTo>
                  <a:cubicBezTo>
                    <a:pt x="6313" y="22"/>
                    <a:pt x="6027" y="1"/>
                    <a:pt x="57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4240613" y="3435178"/>
              <a:ext cx="230684" cy="230684"/>
            </a:xfrm>
            <a:custGeom>
              <a:rect b="b" l="l" r="r" t="t"/>
              <a:pathLst>
                <a:path extrusionOk="0" h="10150" w="10150">
                  <a:moveTo>
                    <a:pt x="5075" y="0"/>
                  </a:moveTo>
                  <a:cubicBezTo>
                    <a:pt x="3045" y="0"/>
                    <a:pt x="1279" y="1198"/>
                    <a:pt x="467" y="2923"/>
                  </a:cubicBezTo>
                  <a:cubicBezTo>
                    <a:pt x="163" y="3573"/>
                    <a:pt x="1" y="4304"/>
                    <a:pt x="1" y="5075"/>
                  </a:cubicBezTo>
                  <a:cubicBezTo>
                    <a:pt x="1" y="5481"/>
                    <a:pt x="41" y="5866"/>
                    <a:pt x="143" y="6252"/>
                  </a:cubicBezTo>
                  <a:cubicBezTo>
                    <a:pt x="670" y="8485"/>
                    <a:pt x="2680" y="10149"/>
                    <a:pt x="5075" y="10149"/>
                  </a:cubicBezTo>
                  <a:cubicBezTo>
                    <a:pt x="7734" y="10149"/>
                    <a:pt x="9926" y="8099"/>
                    <a:pt x="10129" y="5501"/>
                  </a:cubicBezTo>
                  <a:cubicBezTo>
                    <a:pt x="10149" y="5359"/>
                    <a:pt x="10149" y="5217"/>
                    <a:pt x="10149" y="5075"/>
                  </a:cubicBezTo>
                  <a:cubicBezTo>
                    <a:pt x="10149" y="2314"/>
                    <a:pt x="7957" y="61"/>
                    <a:pt x="52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4240613" y="3435178"/>
              <a:ext cx="133797" cy="230684"/>
            </a:xfrm>
            <a:custGeom>
              <a:rect b="b" l="l" r="r" t="t"/>
              <a:pathLst>
                <a:path extrusionOk="0" h="10150" w="5887">
                  <a:moveTo>
                    <a:pt x="5075" y="0"/>
                  </a:moveTo>
                  <a:cubicBezTo>
                    <a:pt x="3045" y="0"/>
                    <a:pt x="1279" y="1198"/>
                    <a:pt x="467" y="2923"/>
                  </a:cubicBezTo>
                  <a:cubicBezTo>
                    <a:pt x="163" y="3573"/>
                    <a:pt x="1" y="4304"/>
                    <a:pt x="1" y="5075"/>
                  </a:cubicBezTo>
                  <a:cubicBezTo>
                    <a:pt x="1" y="5481"/>
                    <a:pt x="41" y="5866"/>
                    <a:pt x="143" y="6252"/>
                  </a:cubicBezTo>
                  <a:cubicBezTo>
                    <a:pt x="670" y="8485"/>
                    <a:pt x="2680" y="10149"/>
                    <a:pt x="5075" y="10149"/>
                  </a:cubicBezTo>
                  <a:cubicBezTo>
                    <a:pt x="5359" y="10149"/>
                    <a:pt x="5623" y="10129"/>
                    <a:pt x="5887" y="10088"/>
                  </a:cubicBezTo>
                  <a:cubicBezTo>
                    <a:pt x="3857" y="9764"/>
                    <a:pt x="2233" y="8221"/>
                    <a:pt x="1767" y="6252"/>
                  </a:cubicBezTo>
                  <a:cubicBezTo>
                    <a:pt x="1685" y="5866"/>
                    <a:pt x="1624" y="5481"/>
                    <a:pt x="1624" y="5075"/>
                  </a:cubicBezTo>
                  <a:cubicBezTo>
                    <a:pt x="1624" y="4304"/>
                    <a:pt x="1807" y="3573"/>
                    <a:pt x="2112" y="2923"/>
                  </a:cubicBezTo>
                  <a:cubicBezTo>
                    <a:pt x="2802" y="1421"/>
                    <a:pt x="4202" y="325"/>
                    <a:pt x="5887" y="61"/>
                  </a:cubicBezTo>
                  <a:cubicBezTo>
                    <a:pt x="5664" y="21"/>
                    <a:pt x="5440" y="0"/>
                    <a:pt x="5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4240613" y="3501611"/>
              <a:ext cx="48000" cy="75683"/>
            </a:xfrm>
            <a:custGeom>
              <a:rect b="b" l="l" r="r" t="t"/>
              <a:pathLst>
                <a:path extrusionOk="0" h="3330" w="2112">
                  <a:moveTo>
                    <a:pt x="467" y="0"/>
                  </a:moveTo>
                  <a:cubicBezTo>
                    <a:pt x="163" y="650"/>
                    <a:pt x="1" y="1381"/>
                    <a:pt x="1" y="2152"/>
                  </a:cubicBezTo>
                  <a:cubicBezTo>
                    <a:pt x="1" y="2558"/>
                    <a:pt x="41" y="2943"/>
                    <a:pt x="143" y="3329"/>
                  </a:cubicBezTo>
                  <a:lnTo>
                    <a:pt x="1117" y="3329"/>
                  </a:lnTo>
                  <a:cubicBezTo>
                    <a:pt x="1361" y="3329"/>
                    <a:pt x="1564" y="3228"/>
                    <a:pt x="1706" y="3065"/>
                  </a:cubicBezTo>
                  <a:cubicBezTo>
                    <a:pt x="1665" y="2761"/>
                    <a:pt x="1624" y="2456"/>
                    <a:pt x="1624" y="2152"/>
                  </a:cubicBezTo>
                  <a:cubicBezTo>
                    <a:pt x="1624" y="1381"/>
                    <a:pt x="1807" y="650"/>
                    <a:pt x="2112" y="0"/>
                  </a:cubicBezTo>
                  <a:close/>
                </a:path>
              </a:pathLst>
            </a:custGeom>
            <a:solidFill>
              <a:srgbClr val="42BD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4240613" y="3501611"/>
              <a:ext cx="73842" cy="75683"/>
            </a:xfrm>
            <a:custGeom>
              <a:rect b="b" l="l" r="r" t="t"/>
              <a:pathLst>
                <a:path extrusionOk="0" h="3330" w="3249">
                  <a:moveTo>
                    <a:pt x="467" y="0"/>
                  </a:moveTo>
                  <a:cubicBezTo>
                    <a:pt x="163" y="650"/>
                    <a:pt x="1" y="1381"/>
                    <a:pt x="1" y="2152"/>
                  </a:cubicBezTo>
                  <a:cubicBezTo>
                    <a:pt x="1" y="2558"/>
                    <a:pt x="41" y="2943"/>
                    <a:pt x="143" y="3329"/>
                  </a:cubicBezTo>
                  <a:lnTo>
                    <a:pt x="1117" y="3329"/>
                  </a:lnTo>
                  <a:cubicBezTo>
                    <a:pt x="1564" y="3329"/>
                    <a:pt x="1929" y="2964"/>
                    <a:pt x="1929" y="2517"/>
                  </a:cubicBezTo>
                  <a:lnTo>
                    <a:pt x="1929" y="2091"/>
                  </a:lnTo>
                  <a:cubicBezTo>
                    <a:pt x="1929" y="1644"/>
                    <a:pt x="2294" y="1279"/>
                    <a:pt x="2741" y="1279"/>
                  </a:cubicBezTo>
                  <a:cubicBezTo>
                    <a:pt x="2883" y="1279"/>
                    <a:pt x="3005" y="1218"/>
                    <a:pt x="3086" y="1137"/>
                  </a:cubicBezTo>
                  <a:cubicBezTo>
                    <a:pt x="3187" y="1036"/>
                    <a:pt x="3248" y="914"/>
                    <a:pt x="3248" y="772"/>
                  </a:cubicBezTo>
                  <a:lnTo>
                    <a:pt x="3248" y="630"/>
                  </a:lnTo>
                  <a:cubicBezTo>
                    <a:pt x="3248" y="284"/>
                    <a:pt x="2944" y="0"/>
                    <a:pt x="2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4240613" y="3501611"/>
              <a:ext cx="48000" cy="75683"/>
            </a:xfrm>
            <a:custGeom>
              <a:rect b="b" l="l" r="r" t="t"/>
              <a:pathLst>
                <a:path extrusionOk="0" h="3330" w="2112">
                  <a:moveTo>
                    <a:pt x="467" y="0"/>
                  </a:moveTo>
                  <a:cubicBezTo>
                    <a:pt x="163" y="650"/>
                    <a:pt x="1" y="1381"/>
                    <a:pt x="1" y="2152"/>
                  </a:cubicBezTo>
                  <a:cubicBezTo>
                    <a:pt x="1" y="2558"/>
                    <a:pt x="41" y="2943"/>
                    <a:pt x="143" y="3329"/>
                  </a:cubicBezTo>
                  <a:lnTo>
                    <a:pt x="1117" y="3329"/>
                  </a:lnTo>
                  <a:cubicBezTo>
                    <a:pt x="1361" y="3329"/>
                    <a:pt x="1564" y="3228"/>
                    <a:pt x="1706" y="3065"/>
                  </a:cubicBezTo>
                  <a:cubicBezTo>
                    <a:pt x="1665" y="2761"/>
                    <a:pt x="1624" y="2456"/>
                    <a:pt x="1624" y="2152"/>
                  </a:cubicBezTo>
                  <a:cubicBezTo>
                    <a:pt x="1624" y="1381"/>
                    <a:pt x="1807" y="650"/>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4359184" y="3435178"/>
              <a:ext cx="112115" cy="158706"/>
            </a:xfrm>
            <a:custGeom>
              <a:rect b="b" l="l" r="r" t="t"/>
              <a:pathLst>
                <a:path extrusionOk="0" h="6983" w="4933">
                  <a:moveTo>
                    <a:pt x="0" y="0"/>
                  </a:moveTo>
                  <a:lnTo>
                    <a:pt x="0" y="3005"/>
                  </a:lnTo>
                  <a:cubicBezTo>
                    <a:pt x="0" y="3350"/>
                    <a:pt x="284" y="3654"/>
                    <a:pt x="650" y="3654"/>
                  </a:cubicBezTo>
                  <a:cubicBezTo>
                    <a:pt x="832" y="3654"/>
                    <a:pt x="995" y="3715"/>
                    <a:pt x="1117" y="3837"/>
                  </a:cubicBezTo>
                  <a:cubicBezTo>
                    <a:pt x="1238" y="3959"/>
                    <a:pt x="1299" y="4121"/>
                    <a:pt x="1299" y="4304"/>
                  </a:cubicBezTo>
                  <a:lnTo>
                    <a:pt x="1299" y="6049"/>
                  </a:lnTo>
                  <a:cubicBezTo>
                    <a:pt x="1299" y="6557"/>
                    <a:pt x="1725" y="6983"/>
                    <a:pt x="2253" y="6983"/>
                  </a:cubicBezTo>
                  <a:cubicBezTo>
                    <a:pt x="2517" y="6983"/>
                    <a:pt x="2761" y="6881"/>
                    <a:pt x="2923" y="6719"/>
                  </a:cubicBezTo>
                  <a:cubicBezTo>
                    <a:pt x="3106" y="6536"/>
                    <a:pt x="3207" y="6293"/>
                    <a:pt x="3207" y="6049"/>
                  </a:cubicBezTo>
                  <a:cubicBezTo>
                    <a:pt x="3207" y="5887"/>
                    <a:pt x="3268" y="5765"/>
                    <a:pt x="3370" y="5664"/>
                  </a:cubicBezTo>
                  <a:cubicBezTo>
                    <a:pt x="3451" y="5562"/>
                    <a:pt x="3593" y="5501"/>
                    <a:pt x="3735" y="5501"/>
                  </a:cubicBezTo>
                  <a:lnTo>
                    <a:pt x="4912" y="5501"/>
                  </a:lnTo>
                  <a:cubicBezTo>
                    <a:pt x="4932" y="5359"/>
                    <a:pt x="4932" y="5217"/>
                    <a:pt x="4932" y="5075"/>
                  </a:cubicBezTo>
                  <a:cubicBezTo>
                    <a:pt x="4932" y="2314"/>
                    <a:pt x="2740" y="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4233227" y="3427792"/>
              <a:ext cx="245457" cy="245457"/>
            </a:xfrm>
            <a:custGeom>
              <a:rect b="b" l="l" r="r" t="t"/>
              <a:pathLst>
                <a:path extrusionOk="0" h="10800" w="10800">
                  <a:moveTo>
                    <a:pt x="2924" y="3573"/>
                  </a:moveTo>
                  <a:cubicBezTo>
                    <a:pt x="3106" y="3573"/>
                    <a:pt x="3249" y="3715"/>
                    <a:pt x="3249" y="3878"/>
                  </a:cubicBezTo>
                  <a:lnTo>
                    <a:pt x="3249" y="4020"/>
                  </a:lnTo>
                  <a:cubicBezTo>
                    <a:pt x="3249" y="4081"/>
                    <a:pt x="3228" y="4121"/>
                    <a:pt x="3188" y="4162"/>
                  </a:cubicBezTo>
                  <a:cubicBezTo>
                    <a:pt x="3167" y="4182"/>
                    <a:pt x="3106" y="4202"/>
                    <a:pt x="3066" y="4202"/>
                  </a:cubicBezTo>
                  <a:cubicBezTo>
                    <a:pt x="2437" y="4202"/>
                    <a:pt x="1929" y="4710"/>
                    <a:pt x="1929" y="5339"/>
                  </a:cubicBezTo>
                  <a:lnTo>
                    <a:pt x="1929" y="5765"/>
                  </a:lnTo>
                  <a:cubicBezTo>
                    <a:pt x="1929" y="6029"/>
                    <a:pt x="1706" y="6252"/>
                    <a:pt x="1442" y="6252"/>
                  </a:cubicBezTo>
                  <a:lnTo>
                    <a:pt x="711" y="6252"/>
                  </a:lnTo>
                  <a:cubicBezTo>
                    <a:pt x="671" y="5968"/>
                    <a:pt x="630" y="5684"/>
                    <a:pt x="630" y="5400"/>
                  </a:cubicBezTo>
                  <a:cubicBezTo>
                    <a:pt x="630" y="4750"/>
                    <a:pt x="772" y="4121"/>
                    <a:pt x="1016" y="3573"/>
                  </a:cubicBezTo>
                  <a:close/>
                  <a:moveTo>
                    <a:pt x="5217" y="630"/>
                  </a:moveTo>
                  <a:lnTo>
                    <a:pt x="5217" y="1665"/>
                  </a:lnTo>
                  <a:cubicBezTo>
                    <a:pt x="5217" y="1827"/>
                    <a:pt x="5359" y="1970"/>
                    <a:pt x="5542" y="1970"/>
                  </a:cubicBezTo>
                  <a:cubicBezTo>
                    <a:pt x="5725" y="1970"/>
                    <a:pt x="5867" y="1827"/>
                    <a:pt x="5867" y="1665"/>
                  </a:cubicBezTo>
                  <a:lnTo>
                    <a:pt x="5867" y="650"/>
                  </a:lnTo>
                  <a:cubicBezTo>
                    <a:pt x="8303" y="894"/>
                    <a:pt x="10231" y="3066"/>
                    <a:pt x="10170" y="5522"/>
                  </a:cubicBezTo>
                  <a:lnTo>
                    <a:pt x="9277" y="5522"/>
                  </a:lnTo>
                  <a:cubicBezTo>
                    <a:pt x="8769" y="5562"/>
                    <a:pt x="8485" y="5846"/>
                    <a:pt x="8424" y="6374"/>
                  </a:cubicBezTo>
                  <a:cubicBezTo>
                    <a:pt x="8384" y="6760"/>
                    <a:pt x="8181" y="6963"/>
                    <a:pt x="7795" y="7003"/>
                  </a:cubicBezTo>
                  <a:cubicBezTo>
                    <a:pt x="7450" y="7003"/>
                    <a:pt x="7166" y="6719"/>
                    <a:pt x="7166" y="6374"/>
                  </a:cubicBezTo>
                  <a:lnTo>
                    <a:pt x="7166" y="4629"/>
                  </a:lnTo>
                  <a:cubicBezTo>
                    <a:pt x="7105" y="4040"/>
                    <a:pt x="6780" y="3715"/>
                    <a:pt x="6192" y="3654"/>
                  </a:cubicBezTo>
                  <a:cubicBezTo>
                    <a:pt x="6009" y="3654"/>
                    <a:pt x="5867" y="3512"/>
                    <a:pt x="5867" y="3330"/>
                  </a:cubicBezTo>
                  <a:lnTo>
                    <a:pt x="5867" y="3045"/>
                  </a:lnTo>
                  <a:cubicBezTo>
                    <a:pt x="5867" y="2863"/>
                    <a:pt x="5725" y="2721"/>
                    <a:pt x="5542" y="2721"/>
                  </a:cubicBezTo>
                  <a:cubicBezTo>
                    <a:pt x="5359" y="2721"/>
                    <a:pt x="5217" y="2863"/>
                    <a:pt x="5217" y="3045"/>
                  </a:cubicBezTo>
                  <a:lnTo>
                    <a:pt x="5217" y="3330"/>
                  </a:lnTo>
                  <a:cubicBezTo>
                    <a:pt x="5217" y="3857"/>
                    <a:pt x="5664" y="4284"/>
                    <a:pt x="6192" y="4284"/>
                  </a:cubicBezTo>
                  <a:cubicBezTo>
                    <a:pt x="6395" y="4304"/>
                    <a:pt x="6516" y="4426"/>
                    <a:pt x="6537" y="4629"/>
                  </a:cubicBezTo>
                  <a:lnTo>
                    <a:pt x="6537" y="6374"/>
                  </a:lnTo>
                  <a:cubicBezTo>
                    <a:pt x="6537" y="7064"/>
                    <a:pt x="7105" y="7633"/>
                    <a:pt x="7795" y="7633"/>
                  </a:cubicBezTo>
                  <a:cubicBezTo>
                    <a:pt x="8485" y="7633"/>
                    <a:pt x="9074" y="7064"/>
                    <a:pt x="9074" y="6374"/>
                  </a:cubicBezTo>
                  <a:cubicBezTo>
                    <a:pt x="9074" y="6232"/>
                    <a:pt x="9155" y="6171"/>
                    <a:pt x="9277" y="6151"/>
                  </a:cubicBezTo>
                  <a:lnTo>
                    <a:pt x="10109" y="6151"/>
                  </a:lnTo>
                  <a:cubicBezTo>
                    <a:pt x="9744" y="8424"/>
                    <a:pt x="7775" y="10150"/>
                    <a:pt x="5400" y="10150"/>
                  </a:cubicBezTo>
                  <a:cubicBezTo>
                    <a:pt x="3289" y="10150"/>
                    <a:pt x="1503" y="8790"/>
                    <a:pt x="874" y="6882"/>
                  </a:cubicBezTo>
                  <a:lnTo>
                    <a:pt x="1442" y="6882"/>
                  </a:lnTo>
                  <a:cubicBezTo>
                    <a:pt x="2071" y="6882"/>
                    <a:pt x="2579" y="6374"/>
                    <a:pt x="2579" y="5765"/>
                  </a:cubicBezTo>
                  <a:lnTo>
                    <a:pt x="2579" y="5339"/>
                  </a:lnTo>
                  <a:cubicBezTo>
                    <a:pt x="2579" y="5055"/>
                    <a:pt x="2802" y="4852"/>
                    <a:pt x="3066" y="4832"/>
                  </a:cubicBezTo>
                  <a:cubicBezTo>
                    <a:pt x="4182" y="4832"/>
                    <a:pt x="4182" y="2924"/>
                    <a:pt x="2924" y="2924"/>
                  </a:cubicBezTo>
                  <a:lnTo>
                    <a:pt x="1320" y="2924"/>
                  </a:lnTo>
                  <a:cubicBezTo>
                    <a:pt x="2132" y="1604"/>
                    <a:pt x="3573" y="691"/>
                    <a:pt x="5217" y="630"/>
                  </a:cubicBezTo>
                  <a:close/>
                  <a:moveTo>
                    <a:pt x="5400" y="1"/>
                  </a:moveTo>
                  <a:cubicBezTo>
                    <a:pt x="2457" y="1"/>
                    <a:pt x="1" y="2477"/>
                    <a:pt x="1" y="5400"/>
                  </a:cubicBezTo>
                  <a:cubicBezTo>
                    <a:pt x="1" y="8323"/>
                    <a:pt x="2477" y="10799"/>
                    <a:pt x="5400" y="10799"/>
                  </a:cubicBezTo>
                  <a:cubicBezTo>
                    <a:pt x="8120" y="10799"/>
                    <a:pt x="10596" y="8607"/>
                    <a:pt x="10779" y="5846"/>
                  </a:cubicBezTo>
                  <a:cubicBezTo>
                    <a:pt x="10799" y="5704"/>
                    <a:pt x="10799" y="5542"/>
                    <a:pt x="10799" y="5400"/>
                  </a:cubicBezTo>
                  <a:cubicBezTo>
                    <a:pt x="10799" y="2416"/>
                    <a:pt x="8384" y="1"/>
                    <a:pt x="5400"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4097156" y="3343882"/>
              <a:ext cx="389822" cy="326367"/>
            </a:xfrm>
            <a:custGeom>
              <a:rect b="b" l="l" r="r" t="t"/>
              <a:pathLst>
                <a:path extrusionOk="0" h="14360" w="17152">
                  <a:moveTo>
                    <a:pt x="16191" y="1"/>
                  </a:moveTo>
                  <a:cubicBezTo>
                    <a:pt x="14324" y="1"/>
                    <a:pt x="12693" y="891"/>
                    <a:pt x="11387" y="2252"/>
                  </a:cubicBezTo>
                  <a:lnTo>
                    <a:pt x="10920" y="1785"/>
                  </a:lnTo>
                  <a:cubicBezTo>
                    <a:pt x="9733" y="597"/>
                    <a:pt x="8175" y="4"/>
                    <a:pt x="6620" y="4"/>
                  </a:cubicBezTo>
                  <a:cubicBezTo>
                    <a:pt x="5064" y="4"/>
                    <a:pt x="3512" y="597"/>
                    <a:pt x="2334" y="1785"/>
                  </a:cubicBezTo>
                  <a:cubicBezTo>
                    <a:pt x="0" y="4119"/>
                    <a:pt x="0" y="8036"/>
                    <a:pt x="2334" y="10371"/>
                  </a:cubicBezTo>
                  <a:lnTo>
                    <a:pt x="6272" y="14268"/>
                  </a:lnTo>
                  <a:cubicBezTo>
                    <a:pt x="6343" y="14329"/>
                    <a:pt x="6419" y="14359"/>
                    <a:pt x="6495" y="14359"/>
                  </a:cubicBezTo>
                  <a:cubicBezTo>
                    <a:pt x="6571" y="14359"/>
                    <a:pt x="6648" y="14329"/>
                    <a:pt x="6719" y="14268"/>
                  </a:cubicBezTo>
                  <a:cubicBezTo>
                    <a:pt x="6840" y="14146"/>
                    <a:pt x="6840" y="13943"/>
                    <a:pt x="6719" y="13821"/>
                  </a:cubicBezTo>
                  <a:lnTo>
                    <a:pt x="2781" y="9924"/>
                  </a:lnTo>
                  <a:cubicBezTo>
                    <a:pt x="690" y="7833"/>
                    <a:pt x="690" y="4322"/>
                    <a:pt x="2781" y="2231"/>
                  </a:cubicBezTo>
                  <a:cubicBezTo>
                    <a:pt x="3836" y="1166"/>
                    <a:pt x="5227" y="633"/>
                    <a:pt x="6620" y="633"/>
                  </a:cubicBezTo>
                  <a:cubicBezTo>
                    <a:pt x="8013" y="633"/>
                    <a:pt x="9408" y="1166"/>
                    <a:pt x="10474" y="2231"/>
                  </a:cubicBezTo>
                  <a:lnTo>
                    <a:pt x="11164" y="2921"/>
                  </a:lnTo>
                  <a:cubicBezTo>
                    <a:pt x="11235" y="2982"/>
                    <a:pt x="11311" y="3013"/>
                    <a:pt x="11387" y="3013"/>
                  </a:cubicBezTo>
                  <a:cubicBezTo>
                    <a:pt x="11463" y="3013"/>
                    <a:pt x="11539" y="2982"/>
                    <a:pt x="11610" y="2921"/>
                  </a:cubicBezTo>
                  <a:cubicBezTo>
                    <a:pt x="12873" y="1604"/>
                    <a:pt x="14350" y="633"/>
                    <a:pt x="16175" y="633"/>
                  </a:cubicBezTo>
                  <a:cubicBezTo>
                    <a:pt x="16375" y="633"/>
                    <a:pt x="16578" y="644"/>
                    <a:pt x="16786" y="668"/>
                  </a:cubicBezTo>
                  <a:cubicBezTo>
                    <a:pt x="16800" y="670"/>
                    <a:pt x="16813" y="671"/>
                    <a:pt x="16826" y="671"/>
                  </a:cubicBezTo>
                  <a:cubicBezTo>
                    <a:pt x="16989" y="671"/>
                    <a:pt x="17112" y="554"/>
                    <a:pt x="17131" y="384"/>
                  </a:cubicBezTo>
                  <a:cubicBezTo>
                    <a:pt x="17152" y="222"/>
                    <a:pt x="17030" y="59"/>
                    <a:pt x="16867" y="39"/>
                  </a:cubicBezTo>
                  <a:cubicBezTo>
                    <a:pt x="16639" y="13"/>
                    <a:pt x="16413" y="1"/>
                    <a:pt x="16191" y="1"/>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4266455" y="3352609"/>
              <a:ext cx="335844" cy="404140"/>
            </a:xfrm>
            <a:custGeom>
              <a:rect b="b" l="l" r="r" t="t"/>
              <a:pathLst>
                <a:path extrusionOk="0" h="17782" w="14777">
                  <a:moveTo>
                    <a:pt x="10768" y="0"/>
                  </a:moveTo>
                  <a:cubicBezTo>
                    <a:pt x="10640" y="0"/>
                    <a:pt x="10517" y="77"/>
                    <a:pt x="10454" y="203"/>
                  </a:cubicBezTo>
                  <a:cubicBezTo>
                    <a:pt x="10393" y="366"/>
                    <a:pt x="10474" y="548"/>
                    <a:pt x="10657" y="609"/>
                  </a:cubicBezTo>
                  <a:cubicBezTo>
                    <a:pt x="11367" y="873"/>
                    <a:pt x="11996" y="1299"/>
                    <a:pt x="12544" y="1847"/>
                  </a:cubicBezTo>
                  <a:cubicBezTo>
                    <a:pt x="13579" y="2862"/>
                    <a:pt x="14148" y="4242"/>
                    <a:pt x="14148" y="5684"/>
                  </a:cubicBezTo>
                  <a:cubicBezTo>
                    <a:pt x="14148" y="7145"/>
                    <a:pt x="13579" y="8505"/>
                    <a:pt x="12544" y="9540"/>
                  </a:cubicBezTo>
                  <a:lnTo>
                    <a:pt x="5501" y="16522"/>
                  </a:lnTo>
                  <a:cubicBezTo>
                    <a:pt x="5075" y="16949"/>
                    <a:pt x="4511" y="17162"/>
                    <a:pt x="3946" y="17162"/>
                  </a:cubicBezTo>
                  <a:cubicBezTo>
                    <a:pt x="3380" y="17162"/>
                    <a:pt x="2812" y="16949"/>
                    <a:pt x="2375" y="16522"/>
                  </a:cubicBezTo>
                  <a:lnTo>
                    <a:pt x="589" y="14736"/>
                  </a:lnTo>
                  <a:cubicBezTo>
                    <a:pt x="518" y="14675"/>
                    <a:pt x="437" y="14645"/>
                    <a:pt x="358" y="14645"/>
                  </a:cubicBezTo>
                  <a:cubicBezTo>
                    <a:pt x="279" y="14645"/>
                    <a:pt x="203" y="14675"/>
                    <a:pt x="142" y="14736"/>
                  </a:cubicBezTo>
                  <a:cubicBezTo>
                    <a:pt x="0" y="14858"/>
                    <a:pt x="0" y="15061"/>
                    <a:pt x="142" y="15183"/>
                  </a:cubicBezTo>
                  <a:lnTo>
                    <a:pt x="1929" y="16969"/>
                  </a:lnTo>
                  <a:cubicBezTo>
                    <a:pt x="2458" y="17499"/>
                    <a:pt x="3159" y="17782"/>
                    <a:pt x="3865" y="17782"/>
                  </a:cubicBezTo>
                  <a:cubicBezTo>
                    <a:pt x="3889" y="17782"/>
                    <a:pt x="3914" y="17782"/>
                    <a:pt x="3938" y="17781"/>
                  </a:cubicBezTo>
                  <a:cubicBezTo>
                    <a:pt x="4669" y="17781"/>
                    <a:pt x="5399" y="17517"/>
                    <a:pt x="5948" y="16969"/>
                  </a:cubicBezTo>
                  <a:lnTo>
                    <a:pt x="12991" y="9987"/>
                  </a:lnTo>
                  <a:cubicBezTo>
                    <a:pt x="14148" y="8830"/>
                    <a:pt x="14777" y="7307"/>
                    <a:pt x="14777" y="5684"/>
                  </a:cubicBezTo>
                  <a:cubicBezTo>
                    <a:pt x="14777" y="4060"/>
                    <a:pt x="14148" y="2537"/>
                    <a:pt x="12991" y="1401"/>
                  </a:cubicBezTo>
                  <a:cubicBezTo>
                    <a:pt x="12382" y="792"/>
                    <a:pt x="11671" y="325"/>
                    <a:pt x="10880" y="21"/>
                  </a:cubicBezTo>
                  <a:cubicBezTo>
                    <a:pt x="10843" y="7"/>
                    <a:pt x="10806" y="0"/>
                    <a:pt x="10768" y="0"/>
                  </a:cubicBezTo>
                  <a:close/>
                </a:path>
              </a:pathLst>
            </a:custGeom>
            <a:solidFill>
              <a:srgbClr val="0406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sp>
        <p:nvSpPr>
          <p:cNvPr id="3441" name="Google Shape;3441;p43"/>
          <p:cNvSpPr/>
          <p:nvPr/>
        </p:nvSpPr>
        <p:spPr>
          <a:xfrm>
            <a:off x="-125" y="4241850"/>
            <a:ext cx="9144000" cy="969600"/>
          </a:xfrm>
          <a:prstGeom prst="rect">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2" name="Google Shape;3442;p43"/>
          <p:cNvPicPr preferRelativeResize="0"/>
          <p:nvPr/>
        </p:nvPicPr>
        <p:blipFill>
          <a:blip r:embed="rId3">
            <a:alphaModFix/>
          </a:blip>
          <a:stretch>
            <a:fillRect/>
          </a:stretch>
        </p:blipFill>
        <p:spPr>
          <a:xfrm>
            <a:off x="0" y="-16125"/>
            <a:ext cx="9211549" cy="517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6" name="Shape 3446"/>
        <p:cNvGrpSpPr/>
        <p:nvPr/>
      </p:nvGrpSpPr>
      <p:grpSpPr>
        <a:xfrm>
          <a:off x="0" y="0"/>
          <a:ext cx="0" cy="0"/>
          <a:chOff x="0" y="0"/>
          <a:chExt cx="0" cy="0"/>
        </a:xfrm>
      </p:grpSpPr>
      <p:sp>
        <p:nvSpPr>
          <p:cNvPr id="3447" name="Google Shape;3447;p44"/>
          <p:cNvSpPr/>
          <p:nvPr/>
        </p:nvSpPr>
        <p:spPr>
          <a:xfrm>
            <a:off x="-125" y="4241850"/>
            <a:ext cx="9144000" cy="969600"/>
          </a:xfrm>
          <a:prstGeom prst="rect">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8" name="Google Shape;3448;p44"/>
          <p:cNvPicPr preferRelativeResize="0"/>
          <p:nvPr/>
        </p:nvPicPr>
        <p:blipFill>
          <a:blip r:embed="rId3">
            <a:alphaModFix/>
          </a:blip>
          <a:stretch>
            <a:fillRect/>
          </a:stretch>
        </p:blipFill>
        <p:spPr>
          <a:xfrm>
            <a:off x="0" y="0"/>
            <a:ext cx="9143999" cy="5242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sp>
        <p:nvSpPr>
          <p:cNvPr id="3453" name="Google Shape;3453;p45"/>
          <p:cNvSpPr txBox="1"/>
          <p:nvPr>
            <p:ph type="title"/>
          </p:nvPr>
        </p:nvSpPr>
        <p:spPr>
          <a:xfrm>
            <a:off x="2218662" y="1734413"/>
            <a:ext cx="4706700" cy="1374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Saving Gotham!</a:t>
            </a:r>
            <a:endParaRPr/>
          </a:p>
        </p:txBody>
      </p:sp>
      <p:sp>
        <p:nvSpPr>
          <p:cNvPr id="3454" name="Google Shape;3454;p45"/>
          <p:cNvSpPr/>
          <p:nvPr/>
        </p:nvSpPr>
        <p:spPr>
          <a:xfrm>
            <a:off x="-3964316" y="4628031"/>
            <a:ext cx="9867" cy="405151"/>
          </a:xfrm>
          <a:custGeom>
            <a:rect b="b" l="l" r="r" t="t"/>
            <a:pathLst>
              <a:path extrusionOk="0" h="12524" w="305">
                <a:moveTo>
                  <a:pt x="1" y="1"/>
                </a:moveTo>
                <a:lnTo>
                  <a:pt x="1" y="12524"/>
                </a:lnTo>
                <a:lnTo>
                  <a:pt x="305" y="12524"/>
                </a:lnTo>
                <a:lnTo>
                  <a:pt x="30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ealth Subject for Elementary - 2nd Grade: Environmental Health">
  <a:themeElements>
    <a:clrScheme name="Simple Light">
      <a:dk1>
        <a:srgbClr val="182545"/>
      </a:dk1>
      <a:lt1>
        <a:srgbClr val="FFE650"/>
      </a:lt1>
      <a:dk2>
        <a:srgbClr val="59C1DE"/>
      </a:dk2>
      <a:lt2>
        <a:srgbClr val="B1EEFF"/>
      </a:lt2>
      <a:accent1>
        <a:srgbClr val="FBB2A1"/>
      </a:accent1>
      <a:accent2>
        <a:srgbClr val="DE6B72"/>
      </a:accent2>
      <a:accent3>
        <a:srgbClr val="B8AAC1"/>
      </a:accent3>
      <a:accent4>
        <a:srgbClr val="716677"/>
      </a:accent4>
      <a:accent5>
        <a:srgbClr val="A6D4E0"/>
      </a:accent5>
      <a:accent6>
        <a:srgbClr val="FFFFFF"/>
      </a:accent6>
      <a:hlink>
        <a:srgbClr val="1825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